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34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348" r:id="rId30"/>
    <p:sldId id="349" r:id="rId31"/>
    <p:sldId id="283" r:id="rId32"/>
    <p:sldId id="284" r:id="rId33"/>
    <p:sldId id="285" r:id="rId34"/>
    <p:sldId id="286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50" r:id="rId57"/>
    <p:sldId id="310" r:id="rId58"/>
    <p:sldId id="311" r:id="rId59"/>
    <p:sldId id="312" r:id="rId60"/>
    <p:sldId id="313" r:id="rId61"/>
    <p:sldId id="314" r:id="rId62"/>
    <p:sldId id="315" r:id="rId63"/>
    <p:sldId id="316" r:id="rId64"/>
    <p:sldId id="317" r:id="rId65"/>
    <p:sldId id="318" r:id="rId66"/>
    <p:sldId id="319" r:id="rId67"/>
    <p:sldId id="320" r:id="rId68"/>
    <p:sldId id="321" r:id="rId69"/>
    <p:sldId id="322" r:id="rId70"/>
    <p:sldId id="323" r:id="rId71"/>
    <p:sldId id="324" r:id="rId72"/>
    <p:sldId id="325" r:id="rId73"/>
    <p:sldId id="326" r:id="rId74"/>
    <p:sldId id="327" r:id="rId75"/>
    <p:sldId id="360" r:id="rId76"/>
    <p:sldId id="328" r:id="rId77"/>
    <p:sldId id="329" r:id="rId78"/>
    <p:sldId id="330" r:id="rId79"/>
    <p:sldId id="331" r:id="rId80"/>
    <p:sldId id="332" r:id="rId81"/>
    <p:sldId id="333" r:id="rId82"/>
    <p:sldId id="334" r:id="rId83"/>
    <p:sldId id="335" r:id="rId84"/>
    <p:sldId id="336" r:id="rId85"/>
    <p:sldId id="337" r:id="rId86"/>
    <p:sldId id="338" r:id="rId87"/>
    <p:sldId id="339" r:id="rId88"/>
    <p:sldId id="340" r:id="rId89"/>
    <p:sldId id="341" r:id="rId90"/>
    <p:sldId id="342" r:id="rId91"/>
    <p:sldId id="343" r:id="rId92"/>
    <p:sldId id="344" r:id="rId93"/>
    <p:sldId id="345" r:id="rId94"/>
    <p:sldId id="351" r:id="rId95"/>
    <p:sldId id="352" r:id="rId96"/>
    <p:sldId id="353" r:id="rId97"/>
    <p:sldId id="354" r:id="rId98"/>
    <p:sldId id="355" r:id="rId99"/>
    <p:sldId id="356" r:id="rId100"/>
    <p:sldId id="357" r:id="rId101"/>
    <p:sldId id="358" r:id="rId102"/>
    <p:sldId id="359" r:id="rId103"/>
    <p:sldId id="346" r:id="rId10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473C3"/>
    <a:srgbClr val="C5B0EE"/>
    <a:srgbClr val="4312A6"/>
    <a:srgbClr val="9F76F0"/>
    <a:srgbClr val="9966FF"/>
    <a:srgbClr val="AA6FF9"/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37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07" Type="http://schemas.openxmlformats.org/officeDocument/2006/relationships/theme" Target="theme/theme1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slide" Target="../slides/slide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slide" Target="../slides/slide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 -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58222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E2669-0D00-4830-9844-DACE67C15CC2}" type="datetimeFigureOut">
              <a:rPr lang="fr-FR" smtClean="0"/>
              <a:t>18/08/2020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2C85D-3290-4B5E-859B-A783E7F89A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084009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E2669-0D00-4830-9844-DACE67C15CC2}" type="datetimeFigureOut">
              <a:rPr lang="fr-FR" smtClean="0"/>
              <a:t>18/08/2020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2C85D-3290-4B5E-859B-A783E7F89A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43923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E2669-0D00-4830-9844-DACE67C15CC2}" type="datetimeFigureOut">
              <a:rPr lang="fr-FR" smtClean="0"/>
              <a:t>18/08/2020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2C85D-3290-4B5E-859B-A783E7F89A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6753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E2669-0D00-4830-9844-DACE67C15CC2}" type="datetimeFigureOut">
              <a:rPr lang="fr-FR" smtClean="0"/>
              <a:t>18/08/2020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2C85D-3290-4B5E-859B-A783E7F89A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0484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E2669-0D00-4830-9844-DACE67C15CC2}" type="datetimeFigureOut">
              <a:rPr lang="fr-FR" smtClean="0"/>
              <a:t>18/08/2020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2C85D-3290-4B5E-859B-A783E7F89A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2812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 - questions -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00668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411604" y="365125"/>
            <a:ext cx="8942195" cy="860773"/>
          </a:xfrm>
        </p:spPr>
        <p:txBody>
          <a:bodyPr>
            <a:noAutofit/>
          </a:bodyPr>
          <a:lstStyle>
            <a:lvl1pPr>
              <a:defRPr sz="3600">
                <a:latin typeface="Disney Heroic" panose="00000400000000000000" pitchFamily="2" charset="0"/>
              </a:defRPr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 anchor="ctr"/>
          <a:lstStyle>
            <a:lvl1pPr marL="0" indent="0" algn="ctr">
              <a:lnSpc>
                <a:spcPct val="130000"/>
              </a:lnSpc>
              <a:buNone/>
              <a:defRPr sz="5000" b="1">
                <a:ln w="25400" cap="rnd">
                  <a:solidFill>
                    <a:schemeClr val="bg1"/>
                  </a:solidFill>
                </a:ln>
                <a:effectLst>
                  <a:outerShdw dist="25400" dir="2700000" algn="tl" rotWithShape="0">
                    <a:schemeClr val="bg1"/>
                  </a:outerShdw>
                </a:effectLst>
                <a:latin typeface="KG Payphone" panose="02000000000000000000" pitchFamily="2" charset="0"/>
              </a:defRPr>
            </a:lvl1pPr>
            <a:lvl2pPr>
              <a:defRPr>
                <a:latin typeface="KG Payphone" panose="02000000000000000000" pitchFamily="2" charset="0"/>
              </a:defRPr>
            </a:lvl2pPr>
            <a:lvl3pPr>
              <a:defRPr>
                <a:latin typeface="KG Payphone" panose="02000000000000000000" pitchFamily="2" charset="0"/>
              </a:defRPr>
            </a:lvl3pPr>
            <a:lvl4pPr>
              <a:defRPr>
                <a:latin typeface="KG Payphone" panose="02000000000000000000" pitchFamily="2" charset="0"/>
              </a:defRPr>
            </a:lvl4pPr>
            <a:lvl5pPr>
              <a:defRPr>
                <a:latin typeface="KG Payphone" panose="02000000000000000000" pitchFamily="2" charset="0"/>
              </a:defRPr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E2669-0D00-4830-9844-DACE67C15CC2}" type="datetimeFigureOut">
              <a:rPr lang="fr-FR" smtClean="0"/>
              <a:t>18/08/2020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2C85D-3290-4B5E-859B-A783E7F89ACC}" type="slidenum">
              <a:rPr lang="fr-FR" smtClean="0"/>
              <a:t>‹N°›</a:t>
            </a:fld>
            <a:endParaRPr lang="fr-FR"/>
          </a:p>
        </p:txBody>
      </p:sp>
      <p:pic>
        <p:nvPicPr>
          <p:cNvPr id="7" name="Image 6">
            <a:hlinkClick r:id="" action="ppaction://hlinkshowjump?jump=previousslide"/>
          </p:cNvPr>
          <p:cNvPicPr>
            <a:picLocks noChangeAspect="1"/>
          </p:cNvPicPr>
          <p:nvPr userDrawn="1"/>
        </p:nvPicPr>
        <p:blipFill>
          <a:blip r:embed="rId3" cstate="print">
            <a:duotone>
              <a:prstClr val="black"/>
              <a:srgbClr val="7030A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38200" y="365126"/>
            <a:ext cx="540000" cy="540000"/>
          </a:xfrm>
          <a:prstGeom prst="rect">
            <a:avLst/>
          </a:prstGeom>
        </p:spPr>
      </p:pic>
      <p:pic>
        <p:nvPicPr>
          <p:cNvPr id="8" name="Image 7">
            <a:hlinkClick r:id="rId4" action="ppaction://hlinksldjump"/>
          </p:cNvPr>
          <p:cNvPicPr>
            <a:picLocks noChangeAspect="1"/>
          </p:cNvPicPr>
          <p:nvPr userDrawn="1"/>
        </p:nvPicPr>
        <p:blipFill>
          <a:blip r:embed="rId5">
            <a:duotone>
              <a:prstClr val="black"/>
              <a:srgbClr val="9966FF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9799" y="362969"/>
            <a:ext cx="540000" cy="540000"/>
          </a:xfrm>
          <a:prstGeom prst="rect">
            <a:avLst/>
          </a:prstGeom>
        </p:spPr>
      </p:pic>
      <p:pic>
        <p:nvPicPr>
          <p:cNvPr id="9" name="Image 8">
            <a:hlinkClick r:id="" action="ppaction://hlinkshowjump?jump=nextslide"/>
          </p:cNvPr>
          <p:cNvPicPr>
            <a:picLocks noChangeAspect="1"/>
          </p:cNvPicPr>
          <p:nvPr userDrawn="1"/>
        </p:nvPicPr>
        <p:blipFill>
          <a:blip r:embed="rId3" cstate="print">
            <a:duotone>
              <a:prstClr val="black"/>
              <a:srgbClr val="7030A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3799" y="362969"/>
            <a:ext cx="540000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34737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seu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411604" y="365125"/>
            <a:ext cx="8942195" cy="860773"/>
          </a:xfrm>
        </p:spPr>
        <p:txBody>
          <a:bodyPr>
            <a:noAutofit/>
          </a:bodyPr>
          <a:lstStyle>
            <a:lvl1pPr>
              <a:defRPr sz="3600">
                <a:latin typeface="Disney Heroic" panose="00000400000000000000" pitchFamily="2" charset="0"/>
              </a:defRPr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E2669-0D00-4830-9844-DACE67C15CC2}" type="datetimeFigureOut">
              <a:rPr lang="fr-FR" smtClean="0"/>
              <a:t>18/08/2020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2C85D-3290-4B5E-859B-A783E7F89ACC}" type="slidenum">
              <a:rPr lang="fr-FR" smtClean="0"/>
              <a:t>‹N°›</a:t>
            </a:fld>
            <a:endParaRPr lang="fr-FR"/>
          </a:p>
        </p:txBody>
      </p:sp>
      <p:pic>
        <p:nvPicPr>
          <p:cNvPr id="7" name="Image 6">
            <a:hlinkClick r:id="" action="ppaction://hlinkshowjump?jump=previousslide"/>
          </p:cNvPr>
          <p:cNvPicPr>
            <a:picLocks noChangeAspect="1"/>
          </p:cNvPicPr>
          <p:nvPr userDrawn="1"/>
        </p:nvPicPr>
        <p:blipFill>
          <a:blip r:embed="rId3" cstate="print">
            <a:duotone>
              <a:prstClr val="black"/>
              <a:srgbClr val="7030A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38200" y="365126"/>
            <a:ext cx="540000" cy="540000"/>
          </a:xfrm>
          <a:prstGeom prst="rect">
            <a:avLst/>
          </a:prstGeom>
        </p:spPr>
      </p:pic>
      <p:pic>
        <p:nvPicPr>
          <p:cNvPr id="8" name="Image 7">
            <a:hlinkClick r:id="rId4" action="ppaction://hlinksldjump"/>
          </p:cNvPr>
          <p:cNvPicPr>
            <a:picLocks noChangeAspect="1"/>
          </p:cNvPicPr>
          <p:nvPr userDrawn="1"/>
        </p:nvPicPr>
        <p:blipFill>
          <a:blip r:embed="rId5">
            <a:duotone>
              <a:prstClr val="black"/>
              <a:srgbClr val="9966FF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9799" y="362969"/>
            <a:ext cx="540000" cy="540000"/>
          </a:xfrm>
          <a:prstGeom prst="rect">
            <a:avLst/>
          </a:prstGeom>
        </p:spPr>
      </p:pic>
      <p:pic>
        <p:nvPicPr>
          <p:cNvPr id="9" name="Image 8">
            <a:hlinkClick r:id="" action="ppaction://hlinkshowjump?jump=nextslide"/>
          </p:cNvPr>
          <p:cNvPicPr>
            <a:picLocks noChangeAspect="1"/>
          </p:cNvPicPr>
          <p:nvPr userDrawn="1"/>
        </p:nvPicPr>
        <p:blipFill>
          <a:blip r:embed="rId3" cstate="print">
            <a:duotone>
              <a:prstClr val="black"/>
              <a:srgbClr val="7030A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3799" y="362969"/>
            <a:ext cx="540000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41988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E2669-0D00-4830-9844-DACE67C15CC2}" type="datetimeFigureOut">
              <a:rPr lang="fr-FR" smtClean="0"/>
              <a:t>18/08/2020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2C85D-3290-4B5E-859B-A783E7F89A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0275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E2669-0D00-4830-9844-DACE67C15CC2}" type="datetimeFigureOut">
              <a:rPr lang="fr-FR" smtClean="0"/>
              <a:t>18/08/2020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2C85D-3290-4B5E-859B-A783E7F89A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4875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E2669-0D00-4830-9844-DACE67C15CC2}" type="datetimeFigureOut">
              <a:rPr lang="fr-FR" smtClean="0"/>
              <a:t>18/08/2020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2C85D-3290-4B5E-859B-A783E7F89A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33590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E2669-0D00-4830-9844-DACE67C15CC2}" type="datetimeFigureOut">
              <a:rPr lang="fr-FR" smtClean="0"/>
              <a:t>18/08/2020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2C85D-3290-4B5E-859B-A783E7F89A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5822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E2669-0D00-4830-9844-DACE67C15CC2}" type="datetimeFigureOut">
              <a:rPr lang="fr-FR" smtClean="0"/>
              <a:t>18/08/2020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2C85D-3290-4B5E-859B-A783E7F89A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3425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0E2669-0D00-4830-9844-DACE67C15CC2}" type="datetimeFigureOut">
              <a:rPr lang="fr-FR" smtClean="0"/>
              <a:t>18/08/2020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12C85D-3290-4B5E-859B-A783E7F89A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91673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62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6" Type="http://schemas.openxmlformats.org/officeDocument/2006/relationships/slide" Target="slide76.xml"/><Relationship Id="rId21" Type="http://schemas.openxmlformats.org/officeDocument/2006/relationships/slide" Target="slide65.xml"/><Relationship Id="rId34" Type="http://schemas.openxmlformats.org/officeDocument/2006/relationships/slide" Target="slide35.xml"/><Relationship Id="rId42" Type="http://schemas.openxmlformats.org/officeDocument/2006/relationships/slide" Target="slide59.xml"/><Relationship Id="rId47" Type="http://schemas.openxmlformats.org/officeDocument/2006/relationships/slide" Target="slide71.xml"/><Relationship Id="rId50" Type="http://schemas.openxmlformats.org/officeDocument/2006/relationships/slide" Target="slide96.xml"/><Relationship Id="rId55" Type="http://schemas.openxmlformats.org/officeDocument/2006/relationships/slide" Target="slide77.xml"/><Relationship Id="rId63" Type="http://schemas.openxmlformats.org/officeDocument/2006/relationships/slide" Target="slide60.xml"/><Relationship Id="rId68" Type="http://schemas.openxmlformats.org/officeDocument/2006/relationships/slide" Target="slide91.xml"/><Relationship Id="rId76" Type="http://schemas.openxmlformats.org/officeDocument/2006/relationships/slide" Target="slide13.xml"/><Relationship Id="rId84" Type="http://schemas.openxmlformats.org/officeDocument/2006/relationships/slide" Target="slide38.xml"/><Relationship Id="rId89" Type="http://schemas.openxmlformats.org/officeDocument/2006/relationships/slide" Target="slide78.xml"/><Relationship Id="rId97" Type="http://schemas.openxmlformats.org/officeDocument/2006/relationships/slide" Target="slide98.xml"/><Relationship Id="rId7" Type="http://schemas.openxmlformats.org/officeDocument/2006/relationships/slide" Target="slide28.xml"/><Relationship Id="rId71" Type="http://schemas.openxmlformats.org/officeDocument/2006/relationships/slide" Target="slide6.xml"/><Relationship Id="rId92" Type="http://schemas.openxmlformats.org/officeDocument/2006/relationships/slide" Target="slide83.xml"/><Relationship Id="rId2" Type="http://schemas.openxmlformats.org/officeDocument/2006/relationships/slide" Target="slide12.xml"/><Relationship Id="rId16" Type="http://schemas.openxmlformats.org/officeDocument/2006/relationships/slide" Target="slide54.xml"/><Relationship Id="rId29" Type="http://schemas.openxmlformats.org/officeDocument/2006/relationships/slide" Target="slide20.xml"/><Relationship Id="rId11" Type="http://schemas.openxmlformats.org/officeDocument/2006/relationships/slide" Target="slide44.xml"/><Relationship Id="rId24" Type="http://schemas.openxmlformats.org/officeDocument/2006/relationships/slide" Target="slide85.xml"/><Relationship Id="rId32" Type="http://schemas.openxmlformats.org/officeDocument/2006/relationships/slide" Target="slide32.xml"/><Relationship Id="rId37" Type="http://schemas.openxmlformats.org/officeDocument/2006/relationships/slide" Target="slide40.xml"/><Relationship Id="rId40" Type="http://schemas.openxmlformats.org/officeDocument/2006/relationships/slide" Target="slide51.xml"/><Relationship Id="rId45" Type="http://schemas.openxmlformats.org/officeDocument/2006/relationships/slide" Target="slide80.xml"/><Relationship Id="rId53" Type="http://schemas.openxmlformats.org/officeDocument/2006/relationships/slide" Target="slide73.xml"/><Relationship Id="rId58" Type="http://schemas.openxmlformats.org/officeDocument/2006/relationships/slide" Target="slide18.xml"/><Relationship Id="rId66" Type="http://schemas.openxmlformats.org/officeDocument/2006/relationships/slide" Target="slide68.xml"/><Relationship Id="rId74" Type="http://schemas.openxmlformats.org/officeDocument/2006/relationships/slide" Target="slide9.xml"/><Relationship Id="rId79" Type="http://schemas.openxmlformats.org/officeDocument/2006/relationships/slide" Target="slide15.xml"/><Relationship Id="rId87" Type="http://schemas.openxmlformats.org/officeDocument/2006/relationships/slide" Target="slide50.xml"/><Relationship Id="rId102" Type="http://schemas.openxmlformats.org/officeDocument/2006/relationships/slide" Target="slide100.xml"/><Relationship Id="rId5" Type="http://schemas.openxmlformats.org/officeDocument/2006/relationships/slide" Target="slide26.xml"/><Relationship Id="rId61" Type="http://schemas.openxmlformats.org/officeDocument/2006/relationships/slide" Target="slide31.xml"/><Relationship Id="rId82" Type="http://schemas.openxmlformats.org/officeDocument/2006/relationships/slide" Target="slide24.xml"/><Relationship Id="rId90" Type="http://schemas.openxmlformats.org/officeDocument/2006/relationships/slide" Target="slide81.xml"/><Relationship Id="rId95" Type="http://schemas.openxmlformats.org/officeDocument/2006/relationships/slide" Target="slide89.xml"/><Relationship Id="rId19" Type="http://schemas.openxmlformats.org/officeDocument/2006/relationships/slide" Target="slide70.xml"/><Relationship Id="rId14" Type="http://schemas.openxmlformats.org/officeDocument/2006/relationships/slide" Target="slide55.xml"/><Relationship Id="rId22" Type="http://schemas.openxmlformats.org/officeDocument/2006/relationships/slide" Target="slide66.xml"/><Relationship Id="rId27" Type="http://schemas.openxmlformats.org/officeDocument/2006/relationships/slide" Target="slide88.xml"/><Relationship Id="rId30" Type="http://schemas.openxmlformats.org/officeDocument/2006/relationships/slide" Target="slide21.xml"/><Relationship Id="rId35" Type="http://schemas.openxmlformats.org/officeDocument/2006/relationships/slide" Target="slide36.xml"/><Relationship Id="rId43" Type="http://schemas.openxmlformats.org/officeDocument/2006/relationships/slide" Target="slide61.xml"/><Relationship Id="rId48" Type="http://schemas.openxmlformats.org/officeDocument/2006/relationships/slide" Target="slide84.xml"/><Relationship Id="rId56" Type="http://schemas.openxmlformats.org/officeDocument/2006/relationships/slide" Target="slide2.xml"/><Relationship Id="rId64" Type="http://schemas.openxmlformats.org/officeDocument/2006/relationships/slide" Target="slide63.xml"/><Relationship Id="rId69" Type="http://schemas.openxmlformats.org/officeDocument/2006/relationships/slide" Target="slide92.xml"/><Relationship Id="rId77" Type="http://schemas.openxmlformats.org/officeDocument/2006/relationships/slide" Target="slide14.xml"/><Relationship Id="rId100" Type="http://schemas.openxmlformats.org/officeDocument/2006/relationships/slide" Target="slide101.xml"/><Relationship Id="rId8" Type="http://schemas.openxmlformats.org/officeDocument/2006/relationships/slide" Target="slide34.xml"/><Relationship Id="rId51" Type="http://schemas.openxmlformats.org/officeDocument/2006/relationships/slide" Target="slide97.xml"/><Relationship Id="rId72" Type="http://schemas.openxmlformats.org/officeDocument/2006/relationships/slide" Target="slide7.xml"/><Relationship Id="rId80" Type="http://schemas.openxmlformats.org/officeDocument/2006/relationships/slide" Target="slide16.xml"/><Relationship Id="rId85" Type="http://schemas.openxmlformats.org/officeDocument/2006/relationships/slide" Target="slide39.xml"/><Relationship Id="rId93" Type="http://schemas.openxmlformats.org/officeDocument/2006/relationships/slide" Target="slide79.xml"/><Relationship Id="rId98" Type="http://schemas.openxmlformats.org/officeDocument/2006/relationships/slide" Target="slide94.xml"/><Relationship Id="rId3" Type="http://schemas.openxmlformats.org/officeDocument/2006/relationships/slide" Target="slide19.xml"/><Relationship Id="rId12" Type="http://schemas.openxmlformats.org/officeDocument/2006/relationships/slide" Target="slide45.xml"/><Relationship Id="rId17" Type="http://schemas.openxmlformats.org/officeDocument/2006/relationships/slide" Target="slide58.xml"/><Relationship Id="rId25" Type="http://schemas.openxmlformats.org/officeDocument/2006/relationships/slide" Target="slide74.xml"/><Relationship Id="rId33" Type="http://schemas.openxmlformats.org/officeDocument/2006/relationships/slide" Target="slide33.xml"/><Relationship Id="rId38" Type="http://schemas.openxmlformats.org/officeDocument/2006/relationships/slide" Target="slide41.xml"/><Relationship Id="rId46" Type="http://schemas.openxmlformats.org/officeDocument/2006/relationships/slide" Target="slide69.xml"/><Relationship Id="rId59" Type="http://schemas.openxmlformats.org/officeDocument/2006/relationships/slide" Target="slide17.xml"/><Relationship Id="rId67" Type="http://schemas.openxmlformats.org/officeDocument/2006/relationships/slide" Target="slide90.xml"/><Relationship Id="rId20" Type="http://schemas.openxmlformats.org/officeDocument/2006/relationships/slide" Target="slide64.xml"/><Relationship Id="rId41" Type="http://schemas.openxmlformats.org/officeDocument/2006/relationships/slide" Target="slide52.xml"/><Relationship Id="rId54" Type="http://schemas.openxmlformats.org/officeDocument/2006/relationships/slide" Target="slide102.xml"/><Relationship Id="rId62" Type="http://schemas.openxmlformats.org/officeDocument/2006/relationships/slide" Target="slide46.xml"/><Relationship Id="rId70" Type="http://schemas.openxmlformats.org/officeDocument/2006/relationships/slide" Target="slide5.xml"/><Relationship Id="rId75" Type="http://schemas.openxmlformats.org/officeDocument/2006/relationships/slide" Target="slide11.xml"/><Relationship Id="rId83" Type="http://schemas.openxmlformats.org/officeDocument/2006/relationships/slide" Target="slide29.xml"/><Relationship Id="rId88" Type="http://schemas.openxmlformats.org/officeDocument/2006/relationships/slide" Target="slide56.xml"/><Relationship Id="rId91" Type="http://schemas.openxmlformats.org/officeDocument/2006/relationships/slide" Target="slide82.xml"/><Relationship Id="rId96" Type="http://schemas.openxmlformats.org/officeDocument/2006/relationships/slide" Target="slide93.xml"/><Relationship Id="rId1" Type="http://schemas.openxmlformats.org/officeDocument/2006/relationships/slideLayout" Target="../slideLayouts/slideLayout4.xml"/><Relationship Id="rId6" Type="http://schemas.openxmlformats.org/officeDocument/2006/relationships/slide" Target="slide30.xml"/><Relationship Id="rId15" Type="http://schemas.openxmlformats.org/officeDocument/2006/relationships/slide" Target="slide53.xml"/><Relationship Id="rId23" Type="http://schemas.openxmlformats.org/officeDocument/2006/relationships/slide" Target="slide67.xml"/><Relationship Id="rId28" Type="http://schemas.openxmlformats.org/officeDocument/2006/relationships/slide" Target="slide4.xml"/><Relationship Id="rId36" Type="http://schemas.openxmlformats.org/officeDocument/2006/relationships/slide" Target="slide37.xml"/><Relationship Id="rId49" Type="http://schemas.openxmlformats.org/officeDocument/2006/relationships/slide" Target="slide95.xml"/><Relationship Id="rId57" Type="http://schemas.openxmlformats.org/officeDocument/2006/relationships/slide" Target="slide87.xml"/><Relationship Id="rId10" Type="http://schemas.openxmlformats.org/officeDocument/2006/relationships/slide" Target="slide43.xml"/><Relationship Id="rId31" Type="http://schemas.openxmlformats.org/officeDocument/2006/relationships/slide" Target="slide22.xml"/><Relationship Id="rId44" Type="http://schemas.openxmlformats.org/officeDocument/2006/relationships/slide" Target="slide62.xml"/><Relationship Id="rId52" Type="http://schemas.openxmlformats.org/officeDocument/2006/relationships/slide" Target="slide72.xml"/><Relationship Id="rId60" Type="http://schemas.openxmlformats.org/officeDocument/2006/relationships/slide" Target="slide27.xml"/><Relationship Id="rId65" Type="http://schemas.openxmlformats.org/officeDocument/2006/relationships/slide" Target="slide75.xml"/><Relationship Id="rId73" Type="http://schemas.openxmlformats.org/officeDocument/2006/relationships/slide" Target="slide8.xml"/><Relationship Id="rId78" Type="http://schemas.openxmlformats.org/officeDocument/2006/relationships/slide" Target="slide10.xml"/><Relationship Id="rId81" Type="http://schemas.openxmlformats.org/officeDocument/2006/relationships/slide" Target="slide23.xml"/><Relationship Id="rId86" Type="http://schemas.openxmlformats.org/officeDocument/2006/relationships/slide" Target="slide48.xml"/><Relationship Id="rId94" Type="http://schemas.openxmlformats.org/officeDocument/2006/relationships/slide" Target="slide86.xml"/><Relationship Id="rId99" Type="http://schemas.openxmlformats.org/officeDocument/2006/relationships/slide" Target="slide99.xml"/><Relationship Id="rId101" Type="http://schemas.openxmlformats.org/officeDocument/2006/relationships/slide" Target="slide103.xml"/><Relationship Id="rId4" Type="http://schemas.openxmlformats.org/officeDocument/2006/relationships/slide" Target="slide25.xml"/><Relationship Id="rId9" Type="http://schemas.openxmlformats.org/officeDocument/2006/relationships/slide" Target="slide42.xml"/><Relationship Id="rId13" Type="http://schemas.openxmlformats.org/officeDocument/2006/relationships/slide" Target="slide49.xml"/><Relationship Id="rId18" Type="http://schemas.openxmlformats.org/officeDocument/2006/relationships/slide" Target="slide57.xml"/><Relationship Id="rId39" Type="http://schemas.openxmlformats.org/officeDocument/2006/relationships/slide" Target="slide4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0974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"/>
    </mc:Choice>
    <mc:Fallback xmlns="">
      <p:transition spd="slow" advTm="100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Épisode 7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Que penses-tu de la tentative d’Achille pour se cacher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0486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</a:t>
            </a:r>
            <a:r>
              <a:rPr lang="fr-FR" dirty="0" smtClean="0"/>
              <a:t>pisode 97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Que penses-tu du</a:t>
            </a:r>
            <a:br>
              <a:rPr lang="fr-FR" dirty="0" smtClean="0"/>
            </a:br>
            <a:r>
              <a:rPr lang="fr-FR" dirty="0" smtClean="0"/>
              <a:t>choix de Pénélope ? </a:t>
            </a:r>
            <a:br>
              <a:rPr lang="fr-FR" dirty="0" smtClean="0"/>
            </a:br>
            <a:r>
              <a:rPr lang="fr-FR" dirty="0" smtClean="0"/>
              <a:t>Qu’aurais-tu fait à sa place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4000413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</a:t>
            </a:r>
            <a:r>
              <a:rPr lang="fr-FR" dirty="0" smtClean="0"/>
              <a:t>pisode 98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Que ferais-tu à la place</a:t>
            </a:r>
            <a:br>
              <a:rPr lang="fr-FR" dirty="0" smtClean="0"/>
            </a:br>
            <a:r>
              <a:rPr lang="fr-FR" dirty="0" smtClean="0"/>
              <a:t>d’Ulysse et Pénélope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81300028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</a:t>
            </a:r>
            <a:r>
              <a:rPr lang="fr-FR" dirty="0" smtClean="0"/>
              <a:t>pisode 99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Que penses-tu de l’accueil qui est fait à Ulysse et Pénélope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40706440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Épisode 100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Que penses-tu de la décision d’Ulysse et Pénélope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49264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Épisode 8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Avant qu’il n’en sache plus, penses-tu qu’Ulysse était raisonnable de faire ainsi confiance à la vieille femme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77644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Épisode 9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Que penses-tu de la réaction des trois déesses lorsqu’elles découvrent la pomme dorée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3215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Épisode 10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Que penses-tu du comportement d’Alexandre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2727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Épisode 11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A la place d’Alexandre, quelle déesse aurais-tu </a:t>
            </a:r>
            <a:r>
              <a:rPr lang="fr-FR" dirty="0" smtClean="0"/>
              <a:t>choisie </a:t>
            </a:r>
            <a:r>
              <a:rPr lang="fr-FR" dirty="0" smtClean="0"/>
              <a:t>et pourquoi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43725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Épisode 12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Qu’aurais-tu fait à la place de Priam et d’Hécube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15221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Épisode 13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Selon toi, le serviteur </a:t>
            </a:r>
            <a:r>
              <a:rPr lang="fr-FR" dirty="0" err="1" smtClean="0"/>
              <a:t>a-t-il</a:t>
            </a:r>
            <a:r>
              <a:rPr lang="fr-FR" dirty="0" smtClean="0"/>
              <a:t> raison de laisser vivre le très jeune prince Pâris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78357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Épisode 14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Comment penses-tu que le roi Priam va réagir maintenant qu’il a retrouvé son fils Pâris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78568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Épisode 15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Que penses-tu de l’amour qui nait entre Pâris et Hélène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7373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Épisode 16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Que penses-tu de la décision d’Hélène qui quitte Ménélas et sa fille Hermione pour Pâris?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09114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097" y="0"/>
            <a:ext cx="1220419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0286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Épisode 17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Penses-tu qu’Ulysse aurait vraiment pu sacrifier son fils Télémaque pour calmer la colère d’un dieu comme il le prétend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25176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Épisode 18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Que penses-tu de l’attitude d’Iphigénie, la fille d’Agamemnon qui doit être sacrifiée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31619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Épisode 19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Que penses-tu du choix d’Iphigénie de se mettre au service d’Artémis après avoir été sauvée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7028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Épisode 20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Comment te </a:t>
            </a:r>
            <a:r>
              <a:rPr lang="fr-FR" dirty="0" smtClean="0"/>
              <a:t>sentirais-tu</a:t>
            </a:r>
          </a:p>
          <a:p>
            <a:r>
              <a:rPr lang="fr-FR" dirty="0" smtClean="0"/>
              <a:t>à </a:t>
            </a:r>
            <a:r>
              <a:rPr lang="fr-FR" dirty="0" smtClean="0"/>
              <a:t>la place d’Ulysse ou des guerriers </a:t>
            </a:r>
            <a:r>
              <a:rPr lang="fr-FR" dirty="0" smtClean="0"/>
              <a:t>grecs </a:t>
            </a:r>
            <a:r>
              <a:rPr lang="fr-FR" dirty="0" smtClean="0"/>
              <a:t>qui voguent enfin vers la guerre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87184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Épisode 21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Que penses-tu de l’accueil qui est fait à Hélène à Troie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62835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Épisode 22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Que penses-tu de la </a:t>
            </a:r>
            <a:r>
              <a:rPr lang="fr-FR" dirty="0" smtClean="0"/>
              <a:t>décision </a:t>
            </a:r>
            <a:r>
              <a:rPr lang="fr-FR" dirty="0" smtClean="0"/>
              <a:t>finale d’Hélène et de ses motivations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63748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Épisode 23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Que penses-tu de l’amour de </a:t>
            </a:r>
            <a:r>
              <a:rPr lang="fr-FR" dirty="0" err="1" smtClean="0"/>
              <a:t>Briséis</a:t>
            </a:r>
            <a:r>
              <a:rPr lang="fr-FR" dirty="0" smtClean="0"/>
              <a:t>, fille du devin Calchas, </a:t>
            </a:r>
            <a:br>
              <a:rPr lang="fr-FR" dirty="0" smtClean="0"/>
            </a:br>
            <a:r>
              <a:rPr lang="fr-FR" dirty="0" smtClean="0"/>
              <a:t>et d’Achille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99677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Épisode 24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Que penses-tu du comportement </a:t>
            </a:r>
            <a:br>
              <a:rPr lang="fr-FR" dirty="0" smtClean="0"/>
            </a:br>
            <a:r>
              <a:rPr lang="fr-FR" dirty="0" smtClean="0"/>
              <a:t>d’</a:t>
            </a:r>
            <a:r>
              <a:rPr lang="fr-FR" dirty="0" err="1" smtClean="0"/>
              <a:t>Agammemnon</a:t>
            </a:r>
            <a:r>
              <a:rPr lang="fr-FR" dirty="0" smtClean="0"/>
              <a:t>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54551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Épisode 25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Que penses-tu du comportement </a:t>
            </a:r>
            <a:br>
              <a:rPr lang="fr-FR" dirty="0"/>
            </a:br>
            <a:r>
              <a:rPr lang="fr-FR" dirty="0"/>
              <a:t>d’</a:t>
            </a:r>
            <a:r>
              <a:rPr lang="fr-FR" dirty="0" err="1"/>
              <a:t>Agammemnon</a:t>
            </a:r>
            <a:r>
              <a:rPr lang="fr-FR" dirty="0"/>
              <a:t> ?</a:t>
            </a:r>
          </a:p>
        </p:txBody>
      </p:sp>
    </p:spTree>
    <p:extLst>
      <p:ext uri="{BB962C8B-B14F-4D97-AF65-F5344CB8AC3E}">
        <p14:creationId xmlns:p14="http://schemas.microsoft.com/office/powerpoint/2010/main" val="383166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Épisode 26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Que ferais-tu à </a:t>
            </a:r>
            <a:br>
              <a:rPr lang="fr-FR" dirty="0" smtClean="0"/>
            </a:br>
            <a:r>
              <a:rPr lang="fr-FR" dirty="0" smtClean="0"/>
              <a:t>la place de Zeus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09760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Tous les épisodes</a:t>
            </a:r>
            <a:endParaRPr lang="fr-FR" dirty="0"/>
          </a:p>
        </p:txBody>
      </p:sp>
      <p:sp>
        <p:nvSpPr>
          <p:cNvPr id="10" name="Rectangle à coins arrondis 9"/>
          <p:cNvSpPr/>
          <p:nvPr/>
        </p:nvSpPr>
        <p:spPr>
          <a:xfrm>
            <a:off x="5093139" y="1257300"/>
            <a:ext cx="540000" cy="540000"/>
          </a:xfrm>
          <a:prstGeom prst="roundRect">
            <a:avLst>
              <a:gd name="adj" fmla="val 9611"/>
            </a:avLst>
          </a:prstGeom>
          <a:solidFill>
            <a:srgbClr val="AA6F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fr-FR" sz="2800" dirty="0">
                <a:latin typeface="Pere Castor" panose="00000400000000000000" pitchFamily="2" charset="0"/>
              </a:rPr>
              <a:t>07</a:t>
            </a:r>
          </a:p>
        </p:txBody>
      </p:sp>
      <p:sp>
        <p:nvSpPr>
          <p:cNvPr id="11" name="Rectangle à coins arrondis 10"/>
          <p:cNvSpPr/>
          <p:nvPr/>
        </p:nvSpPr>
        <p:spPr>
          <a:xfrm>
            <a:off x="5822887" y="1257300"/>
            <a:ext cx="540000" cy="540000"/>
          </a:xfrm>
          <a:prstGeom prst="roundRect">
            <a:avLst>
              <a:gd name="adj" fmla="val 9611"/>
            </a:avLst>
          </a:prstGeom>
          <a:solidFill>
            <a:srgbClr val="C5B0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fr-FR" sz="2800" dirty="0">
                <a:latin typeface="Pere Castor" panose="00000400000000000000" pitchFamily="2" charset="0"/>
              </a:rPr>
              <a:t>08</a:t>
            </a:r>
          </a:p>
        </p:txBody>
      </p:sp>
      <p:sp>
        <p:nvSpPr>
          <p:cNvPr id="12" name="Rectangle à coins arrondis 11">
            <a:hlinkClick r:id="rId2" action="ppaction://hlinksldjump"/>
          </p:cNvPr>
          <p:cNvSpPr/>
          <p:nvPr/>
        </p:nvSpPr>
        <p:spPr>
          <a:xfrm>
            <a:off x="6552635" y="1257300"/>
            <a:ext cx="540000" cy="540000"/>
          </a:xfrm>
          <a:prstGeom prst="roundRect">
            <a:avLst>
              <a:gd name="adj" fmla="val 9611"/>
            </a:avLst>
          </a:prstGeom>
          <a:solidFill>
            <a:srgbClr val="4312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fr-FR" sz="2800" dirty="0">
                <a:latin typeface="Pere Castor" panose="00000400000000000000" pitchFamily="2" charset="0"/>
              </a:rPr>
              <a:t>09</a:t>
            </a:r>
          </a:p>
        </p:txBody>
      </p:sp>
      <p:sp>
        <p:nvSpPr>
          <p:cNvPr id="14" name="Rectangle à coins arrondis 13">
            <a:hlinkClick r:id="rId3" action="ppaction://hlinksldjump"/>
          </p:cNvPr>
          <p:cNvSpPr/>
          <p:nvPr/>
        </p:nvSpPr>
        <p:spPr>
          <a:xfrm>
            <a:off x="714651" y="2004983"/>
            <a:ext cx="540000" cy="540000"/>
          </a:xfrm>
          <a:prstGeom prst="roundRect">
            <a:avLst>
              <a:gd name="adj" fmla="val 9611"/>
            </a:avLst>
          </a:prstGeom>
          <a:solidFill>
            <a:srgbClr val="C5B0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fr-FR" sz="2800" dirty="0" smtClean="0">
                <a:latin typeface="Pere Castor" panose="00000400000000000000" pitchFamily="2" charset="0"/>
              </a:rPr>
              <a:t>16</a:t>
            </a:r>
            <a:endParaRPr lang="fr-FR" sz="2800" dirty="0">
              <a:latin typeface="Pere Castor" panose="00000400000000000000" pitchFamily="2" charset="0"/>
            </a:endParaRPr>
          </a:p>
        </p:txBody>
      </p:sp>
      <p:sp>
        <p:nvSpPr>
          <p:cNvPr id="20" name="Rectangle à coins arrondis 19">
            <a:hlinkClick r:id="rId4" action="ppaction://hlinksldjump"/>
          </p:cNvPr>
          <p:cNvSpPr/>
          <p:nvPr/>
        </p:nvSpPr>
        <p:spPr>
          <a:xfrm>
            <a:off x="5093139" y="2004983"/>
            <a:ext cx="540000" cy="540000"/>
          </a:xfrm>
          <a:prstGeom prst="roundRect">
            <a:avLst>
              <a:gd name="adj" fmla="val 9611"/>
            </a:avLst>
          </a:prstGeom>
          <a:solidFill>
            <a:srgbClr val="4312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fr-FR" sz="2800" dirty="0" smtClean="0">
                <a:latin typeface="Pere Castor" panose="00000400000000000000" pitchFamily="2" charset="0"/>
              </a:rPr>
              <a:t>22</a:t>
            </a:r>
            <a:endParaRPr lang="fr-FR" sz="2800" dirty="0">
              <a:latin typeface="Pere Castor" panose="00000400000000000000" pitchFamily="2" charset="0"/>
            </a:endParaRPr>
          </a:p>
        </p:txBody>
      </p:sp>
      <p:sp>
        <p:nvSpPr>
          <p:cNvPr id="21" name="Rectangle à coins arrondis 20">
            <a:hlinkClick r:id="rId5" action="ppaction://hlinksldjump"/>
          </p:cNvPr>
          <p:cNvSpPr/>
          <p:nvPr/>
        </p:nvSpPr>
        <p:spPr>
          <a:xfrm>
            <a:off x="5822887" y="2004983"/>
            <a:ext cx="540000" cy="540000"/>
          </a:xfrm>
          <a:prstGeom prst="roundRect">
            <a:avLst>
              <a:gd name="adj" fmla="val 9611"/>
            </a:avLst>
          </a:prstGeom>
          <a:solidFill>
            <a:srgbClr val="AA6F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fr-FR" sz="2800" dirty="0" smtClean="0">
                <a:latin typeface="Pere Castor" panose="00000400000000000000" pitchFamily="2" charset="0"/>
              </a:rPr>
              <a:t>23</a:t>
            </a:r>
            <a:endParaRPr lang="fr-FR" sz="2800" dirty="0">
              <a:latin typeface="Pere Castor" panose="00000400000000000000" pitchFamily="2" charset="0"/>
            </a:endParaRPr>
          </a:p>
        </p:txBody>
      </p:sp>
      <p:sp>
        <p:nvSpPr>
          <p:cNvPr id="22" name="Rectangle à coins arrondis 21">
            <a:hlinkClick r:id="rId6" action="ppaction://hlinksldjump"/>
          </p:cNvPr>
          <p:cNvSpPr/>
          <p:nvPr/>
        </p:nvSpPr>
        <p:spPr>
          <a:xfrm>
            <a:off x="6552635" y="2004983"/>
            <a:ext cx="540000" cy="540000"/>
          </a:xfrm>
          <a:prstGeom prst="roundRect">
            <a:avLst>
              <a:gd name="adj" fmla="val 9611"/>
            </a:avLst>
          </a:prstGeom>
          <a:solidFill>
            <a:srgbClr val="8473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fr-FR" sz="2800" dirty="0" smtClean="0">
                <a:latin typeface="Pere Castor" panose="00000400000000000000" pitchFamily="2" charset="0"/>
              </a:rPr>
              <a:t>24</a:t>
            </a:r>
            <a:endParaRPr lang="fr-FR" sz="2800" dirty="0">
              <a:latin typeface="Pere Castor" panose="00000400000000000000" pitchFamily="2" charset="0"/>
            </a:endParaRPr>
          </a:p>
        </p:txBody>
      </p:sp>
      <p:sp>
        <p:nvSpPr>
          <p:cNvPr id="23" name="Rectangle à coins arrondis 22">
            <a:hlinkClick r:id="rId7" action="ppaction://hlinksldjump"/>
          </p:cNvPr>
          <p:cNvSpPr/>
          <p:nvPr/>
        </p:nvSpPr>
        <p:spPr>
          <a:xfrm>
            <a:off x="7282383" y="2004983"/>
            <a:ext cx="540000" cy="540000"/>
          </a:xfrm>
          <a:prstGeom prst="roundRect">
            <a:avLst>
              <a:gd name="adj" fmla="val 9611"/>
            </a:avLst>
          </a:prstGeom>
          <a:solidFill>
            <a:srgbClr val="4312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fr-FR" sz="2800" dirty="0" smtClean="0">
                <a:latin typeface="Pere Castor" panose="00000400000000000000" pitchFamily="2" charset="0"/>
              </a:rPr>
              <a:t>25</a:t>
            </a:r>
            <a:endParaRPr lang="fr-FR" sz="2800" dirty="0">
              <a:latin typeface="Pere Castor" panose="00000400000000000000" pitchFamily="2" charset="0"/>
            </a:endParaRPr>
          </a:p>
        </p:txBody>
      </p:sp>
      <p:sp>
        <p:nvSpPr>
          <p:cNvPr id="24" name="Rectangle à coins arrondis 23">
            <a:hlinkClick r:id="rId8" action="ppaction://hlinksldjump"/>
          </p:cNvPr>
          <p:cNvSpPr/>
          <p:nvPr/>
        </p:nvSpPr>
        <p:spPr>
          <a:xfrm>
            <a:off x="714651" y="2752666"/>
            <a:ext cx="540000" cy="540000"/>
          </a:xfrm>
          <a:prstGeom prst="roundRect">
            <a:avLst>
              <a:gd name="adj" fmla="val 9611"/>
            </a:avLst>
          </a:prstGeom>
          <a:solidFill>
            <a:srgbClr val="4312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fr-FR" sz="2800" dirty="0" smtClean="0">
                <a:latin typeface="Pere Castor" panose="00000400000000000000" pitchFamily="2" charset="0"/>
              </a:rPr>
              <a:t>31</a:t>
            </a:r>
            <a:endParaRPr lang="fr-FR" sz="2800" dirty="0">
              <a:latin typeface="Pere Castor" panose="00000400000000000000" pitchFamily="2" charset="0"/>
            </a:endParaRPr>
          </a:p>
        </p:txBody>
      </p:sp>
      <p:sp>
        <p:nvSpPr>
          <p:cNvPr id="30" name="Rectangle à coins arrondis 29">
            <a:hlinkClick r:id="rId9" action="ppaction://hlinksldjump"/>
          </p:cNvPr>
          <p:cNvSpPr/>
          <p:nvPr/>
        </p:nvSpPr>
        <p:spPr>
          <a:xfrm>
            <a:off x="5093139" y="2752666"/>
            <a:ext cx="540000" cy="540000"/>
          </a:xfrm>
          <a:prstGeom prst="roundRect">
            <a:avLst>
              <a:gd name="adj" fmla="val 9611"/>
            </a:avLst>
          </a:prstGeom>
          <a:solidFill>
            <a:srgbClr val="AA6F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fr-FR" sz="2800" dirty="0" smtClean="0">
                <a:latin typeface="Pere Castor" panose="00000400000000000000" pitchFamily="2" charset="0"/>
              </a:rPr>
              <a:t>37</a:t>
            </a:r>
            <a:endParaRPr lang="fr-FR" sz="2800" dirty="0">
              <a:latin typeface="Pere Castor" panose="00000400000000000000" pitchFamily="2" charset="0"/>
            </a:endParaRPr>
          </a:p>
        </p:txBody>
      </p:sp>
      <p:sp>
        <p:nvSpPr>
          <p:cNvPr id="31" name="Rectangle à coins arrondis 30">
            <a:hlinkClick r:id="rId10" action="ppaction://hlinksldjump"/>
          </p:cNvPr>
          <p:cNvSpPr/>
          <p:nvPr/>
        </p:nvSpPr>
        <p:spPr>
          <a:xfrm>
            <a:off x="5822887" y="2752666"/>
            <a:ext cx="540000" cy="540000"/>
          </a:xfrm>
          <a:prstGeom prst="roundRect">
            <a:avLst>
              <a:gd name="adj" fmla="val 9611"/>
            </a:avLst>
          </a:prstGeom>
          <a:solidFill>
            <a:srgbClr val="4312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fr-FR" sz="2800" dirty="0" smtClean="0">
                <a:latin typeface="Pere Castor" panose="00000400000000000000" pitchFamily="2" charset="0"/>
              </a:rPr>
              <a:t>38</a:t>
            </a:r>
            <a:endParaRPr lang="fr-FR" sz="2800" dirty="0">
              <a:latin typeface="Pere Castor" panose="00000400000000000000" pitchFamily="2" charset="0"/>
            </a:endParaRPr>
          </a:p>
        </p:txBody>
      </p:sp>
      <p:sp>
        <p:nvSpPr>
          <p:cNvPr id="32" name="Rectangle à coins arrondis 31">
            <a:hlinkClick r:id="rId11" action="ppaction://hlinksldjump"/>
          </p:cNvPr>
          <p:cNvSpPr/>
          <p:nvPr/>
        </p:nvSpPr>
        <p:spPr>
          <a:xfrm>
            <a:off x="6552635" y="2752666"/>
            <a:ext cx="540000" cy="540000"/>
          </a:xfrm>
          <a:prstGeom prst="roundRect">
            <a:avLst>
              <a:gd name="adj" fmla="val 9611"/>
            </a:avLst>
          </a:prstGeom>
          <a:solidFill>
            <a:srgbClr val="C5B0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fr-FR" sz="2800" dirty="0" smtClean="0">
                <a:latin typeface="Pere Castor" panose="00000400000000000000" pitchFamily="2" charset="0"/>
              </a:rPr>
              <a:t>39</a:t>
            </a:r>
            <a:endParaRPr lang="fr-FR" sz="2800" dirty="0">
              <a:latin typeface="Pere Castor" panose="00000400000000000000" pitchFamily="2" charset="0"/>
            </a:endParaRPr>
          </a:p>
        </p:txBody>
      </p:sp>
      <p:sp>
        <p:nvSpPr>
          <p:cNvPr id="33" name="Rectangle à coins arrondis 32">
            <a:hlinkClick r:id="rId12" action="ppaction://hlinksldjump"/>
          </p:cNvPr>
          <p:cNvSpPr/>
          <p:nvPr/>
        </p:nvSpPr>
        <p:spPr>
          <a:xfrm>
            <a:off x="7282383" y="2752666"/>
            <a:ext cx="540000" cy="540000"/>
          </a:xfrm>
          <a:prstGeom prst="roundRect">
            <a:avLst>
              <a:gd name="adj" fmla="val 9611"/>
            </a:avLst>
          </a:prstGeom>
          <a:solidFill>
            <a:srgbClr val="8473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fr-FR" sz="2800" dirty="0" smtClean="0">
                <a:latin typeface="Pere Castor" panose="00000400000000000000" pitchFamily="2" charset="0"/>
              </a:rPr>
              <a:t>40</a:t>
            </a:r>
            <a:endParaRPr lang="fr-FR" sz="2800" dirty="0">
              <a:latin typeface="Pere Castor" panose="00000400000000000000" pitchFamily="2" charset="0"/>
            </a:endParaRPr>
          </a:p>
        </p:txBody>
      </p:sp>
      <p:sp>
        <p:nvSpPr>
          <p:cNvPr id="34" name="Rectangle à coins arrondis 33">
            <a:hlinkClick r:id="rId13" action="ppaction://hlinksldjump"/>
          </p:cNvPr>
          <p:cNvSpPr/>
          <p:nvPr/>
        </p:nvSpPr>
        <p:spPr>
          <a:xfrm>
            <a:off x="720877" y="3500349"/>
            <a:ext cx="540000" cy="540000"/>
          </a:xfrm>
          <a:prstGeom prst="roundRect">
            <a:avLst>
              <a:gd name="adj" fmla="val 9611"/>
            </a:avLst>
          </a:prstGeom>
          <a:solidFill>
            <a:srgbClr val="AA6F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fr-FR" sz="2800" dirty="0" smtClean="0">
                <a:latin typeface="Pere Castor" panose="00000400000000000000" pitchFamily="2" charset="0"/>
              </a:rPr>
              <a:t>46</a:t>
            </a:r>
            <a:endParaRPr lang="fr-FR" sz="2800" dirty="0">
              <a:latin typeface="Pere Castor" panose="00000400000000000000" pitchFamily="2" charset="0"/>
            </a:endParaRPr>
          </a:p>
        </p:txBody>
      </p:sp>
      <p:sp>
        <p:nvSpPr>
          <p:cNvPr id="40" name="Rectangle à coins arrondis 39">
            <a:hlinkClick r:id="rId14" action="ppaction://hlinksldjump"/>
          </p:cNvPr>
          <p:cNvSpPr/>
          <p:nvPr/>
        </p:nvSpPr>
        <p:spPr>
          <a:xfrm>
            <a:off x="5099365" y="3500349"/>
            <a:ext cx="540000" cy="540000"/>
          </a:xfrm>
          <a:prstGeom prst="roundRect">
            <a:avLst>
              <a:gd name="adj" fmla="val 9611"/>
            </a:avLst>
          </a:prstGeom>
          <a:solidFill>
            <a:srgbClr val="8473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fr-FR" sz="2800" dirty="0" smtClean="0">
                <a:latin typeface="Pere Castor" panose="00000400000000000000" pitchFamily="2" charset="0"/>
              </a:rPr>
              <a:t>52</a:t>
            </a:r>
            <a:endParaRPr lang="fr-FR" sz="2800" dirty="0">
              <a:latin typeface="Pere Castor" panose="00000400000000000000" pitchFamily="2" charset="0"/>
            </a:endParaRPr>
          </a:p>
        </p:txBody>
      </p:sp>
      <p:sp>
        <p:nvSpPr>
          <p:cNvPr id="41" name="Rectangle à coins arrondis 40">
            <a:hlinkClick r:id="rId15" action="ppaction://hlinksldjump"/>
          </p:cNvPr>
          <p:cNvSpPr/>
          <p:nvPr/>
        </p:nvSpPr>
        <p:spPr>
          <a:xfrm>
            <a:off x="5829113" y="3500349"/>
            <a:ext cx="540000" cy="540000"/>
          </a:xfrm>
          <a:prstGeom prst="roundRect">
            <a:avLst>
              <a:gd name="adj" fmla="val 9611"/>
            </a:avLst>
          </a:prstGeom>
          <a:solidFill>
            <a:srgbClr val="4312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fr-FR" sz="2800" dirty="0" smtClean="0">
                <a:latin typeface="Pere Castor" panose="00000400000000000000" pitchFamily="2" charset="0"/>
              </a:rPr>
              <a:t>53</a:t>
            </a:r>
            <a:endParaRPr lang="fr-FR" sz="2800" dirty="0">
              <a:latin typeface="Pere Castor" panose="00000400000000000000" pitchFamily="2" charset="0"/>
            </a:endParaRPr>
          </a:p>
        </p:txBody>
      </p:sp>
      <p:sp>
        <p:nvSpPr>
          <p:cNvPr id="42" name="Rectangle à coins arrondis 41">
            <a:hlinkClick r:id="rId16" action="ppaction://hlinksldjump"/>
          </p:cNvPr>
          <p:cNvSpPr/>
          <p:nvPr/>
        </p:nvSpPr>
        <p:spPr>
          <a:xfrm>
            <a:off x="6558861" y="3500349"/>
            <a:ext cx="540000" cy="540000"/>
          </a:xfrm>
          <a:prstGeom prst="roundRect">
            <a:avLst>
              <a:gd name="adj" fmla="val 9611"/>
            </a:avLst>
          </a:prstGeom>
          <a:solidFill>
            <a:srgbClr val="AA6F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fr-FR" sz="2800" dirty="0" smtClean="0">
                <a:latin typeface="Pere Castor" panose="00000400000000000000" pitchFamily="2" charset="0"/>
              </a:rPr>
              <a:t>54</a:t>
            </a:r>
            <a:endParaRPr lang="fr-FR" sz="2800" dirty="0">
              <a:latin typeface="Pere Castor" panose="00000400000000000000" pitchFamily="2" charset="0"/>
            </a:endParaRPr>
          </a:p>
        </p:txBody>
      </p:sp>
      <p:sp>
        <p:nvSpPr>
          <p:cNvPr id="43" name="Rectangle à coins arrondis 42">
            <a:hlinkClick r:id="rId17" action="ppaction://hlinksldjump"/>
          </p:cNvPr>
          <p:cNvSpPr/>
          <p:nvPr/>
        </p:nvSpPr>
        <p:spPr>
          <a:xfrm>
            <a:off x="7288609" y="3500349"/>
            <a:ext cx="540000" cy="540000"/>
          </a:xfrm>
          <a:prstGeom prst="roundRect">
            <a:avLst>
              <a:gd name="adj" fmla="val 9611"/>
            </a:avLst>
          </a:prstGeom>
          <a:solidFill>
            <a:srgbClr val="C5B0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fr-FR" sz="2800" dirty="0" smtClean="0">
                <a:latin typeface="Pere Castor" panose="00000400000000000000" pitchFamily="2" charset="0"/>
              </a:rPr>
              <a:t>55</a:t>
            </a:r>
            <a:endParaRPr lang="fr-FR" sz="2800" dirty="0">
              <a:latin typeface="Pere Castor" panose="00000400000000000000" pitchFamily="2" charset="0"/>
            </a:endParaRPr>
          </a:p>
        </p:txBody>
      </p:sp>
      <p:sp>
        <p:nvSpPr>
          <p:cNvPr id="44" name="Rectangle à coins arrondis 43">
            <a:hlinkClick r:id="rId18" action="ppaction://hlinksldjump"/>
          </p:cNvPr>
          <p:cNvSpPr/>
          <p:nvPr/>
        </p:nvSpPr>
        <p:spPr>
          <a:xfrm>
            <a:off x="714651" y="4248032"/>
            <a:ext cx="540000" cy="540000"/>
          </a:xfrm>
          <a:prstGeom prst="roundRect">
            <a:avLst>
              <a:gd name="adj" fmla="val 9611"/>
            </a:avLst>
          </a:prstGeom>
          <a:solidFill>
            <a:srgbClr val="4312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fr-FR" sz="2800" dirty="0" smtClean="0">
                <a:latin typeface="Pere Castor" panose="00000400000000000000" pitchFamily="2" charset="0"/>
              </a:rPr>
              <a:t>61</a:t>
            </a:r>
            <a:endParaRPr lang="fr-FR" sz="2800" dirty="0">
              <a:latin typeface="Pere Castor" panose="00000400000000000000" pitchFamily="2" charset="0"/>
            </a:endParaRPr>
          </a:p>
        </p:txBody>
      </p:sp>
      <p:sp>
        <p:nvSpPr>
          <p:cNvPr id="50" name="Rectangle à coins arrondis 49">
            <a:hlinkClick r:id="rId19" action="ppaction://hlinksldjump"/>
          </p:cNvPr>
          <p:cNvSpPr/>
          <p:nvPr/>
        </p:nvSpPr>
        <p:spPr>
          <a:xfrm>
            <a:off x="5093139" y="4248032"/>
            <a:ext cx="540000" cy="540000"/>
          </a:xfrm>
          <a:prstGeom prst="roundRect">
            <a:avLst>
              <a:gd name="adj" fmla="val 9611"/>
            </a:avLst>
          </a:prstGeom>
          <a:solidFill>
            <a:srgbClr val="8473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fr-FR" sz="2800" dirty="0" smtClean="0">
                <a:latin typeface="Pere Castor" panose="00000400000000000000" pitchFamily="2" charset="0"/>
              </a:rPr>
              <a:t>67</a:t>
            </a:r>
            <a:endParaRPr lang="fr-FR" sz="2800" dirty="0">
              <a:latin typeface="Pere Castor" panose="00000400000000000000" pitchFamily="2" charset="0"/>
            </a:endParaRPr>
          </a:p>
        </p:txBody>
      </p:sp>
      <p:sp>
        <p:nvSpPr>
          <p:cNvPr id="51" name="Rectangle à coins arrondis 50">
            <a:hlinkClick r:id="rId20" action="ppaction://hlinksldjump"/>
          </p:cNvPr>
          <p:cNvSpPr/>
          <p:nvPr/>
        </p:nvSpPr>
        <p:spPr>
          <a:xfrm>
            <a:off x="5822887" y="4248032"/>
            <a:ext cx="540000" cy="540000"/>
          </a:xfrm>
          <a:prstGeom prst="roundRect">
            <a:avLst>
              <a:gd name="adj" fmla="val 9611"/>
            </a:avLst>
          </a:prstGeom>
          <a:solidFill>
            <a:srgbClr val="C5B0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fr-FR" sz="2800" dirty="0" smtClean="0">
                <a:latin typeface="Pere Castor" panose="00000400000000000000" pitchFamily="2" charset="0"/>
              </a:rPr>
              <a:t>68</a:t>
            </a:r>
            <a:endParaRPr lang="fr-FR" sz="2800" dirty="0">
              <a:latin typeface="Pere Castor" panose="00000400000000000000" pitchFamily="2" charset="0"/>
            </a:endParaRPr>
          </a:p>
        </p:txBody>
      </p:sp>
      <p:sp>
        <p:nvSpPr>
          <p:cNvPr id="52" name="Rectangle à coins arrondis 51">
            <a:hlinkClick r:id="rId21" action="ppaction://hlinksldjump"/>
          </p:cNvPr>
          <p:cNvSpPr/>
          <p:nvPr/>
        </p:nvSpPr>
        <p:spPr>
          <a:xfrm>
            <a:off x="6552635" y="4248032"/>
            <a:ext cx="540000" cy="540000"/>
          </a:xfrm>
          <a:prstGeom prst="roundRect">
            <a:avLst>
              <a:gd name="adj" fmla="val 9611"/>
            </a:avLst>
          </a:prstGeom>
          <a:solidFill>
            <a:srgbClr val="8473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fr-FR" sz="2800" dirty="0" smtClean="0">
                <a:latin typeface="Pere Castor" panose="00000400000000000000" pitchFamily="2" charset="0"/>
              </a:rPr>
              <a:t>69</a:t>
            </a:r>
            <a:endParaRPr lang="fr-FR" sz="2800" dirty="0">
              <a:latin typeface="Pere Castor" panose="00000400000000000000" pitchFamily="2" charset="0"/>
            </a:endParaRPr>
          </a:p>
        </p:txBody>
      </p:sp>
      <p:sp>
        <p:nvSpPr>
          <p:cNvPr id="53" name="Rectangle à coins arrondis 52">
            <a:hlinkClick r:id="rId22" action="ppaction://hlinksldjump"/>
          </p:cNvPr>
          <p:cNvSpPr/>
          <p:nvPr/>
        </p:nvSpPr>
        <p:spPr>
          <a:xfrm>
            <a:off x="7282383" y="4248032"/>
            <a:ext cx="540000" cy="540000"/>
          </a:xfrm>
          <a:prstGeom prst="roundRect">
            <a:avLst>
              <a:gd name="adj" fmla="val 9611"/>
            </a:avLst>
          </a:prstGeom>
          <a:solidFill>
            <a:srgbClr val="4312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fr-FR" sz="2800" dirty="0" smtClean="0">
                <a:latin typeface="Pere Castor" panose="00000400000000000000" pitchFamily="2" charset="0"/>
              </a:rPr>
              <a:t>70</a:t>
            </a:r>
            <a:endParaRPr lang="fr-FR" sz="2800" dirty="0">
              <a:latin typeface="Pere Castor" panose="00000400000000000000" pitchFamily="2" charset="0"/>
            </a:endParaRPr>
          </a:p>
        </p:txBody>
      </p:sp>
      <p:sp>
        <p:nvSpPr>
          <p:cNvPr id="54" name="Rectangle à coins arrondis 53">
            <a:hlinkClick r:id="rId23" action="ppaction://hlinksldjump"/>
          </p:cNvPr>
          <p:cNvSpPr/>
          <p:nvPr/>
        </p:nvSpPr>
        <p:spPr>
          <a:xfrm>
            <a:off x="714651" y="4995715"/>
            <a:ext cx="540000" cy="540000"/>
          </a:xfrm>
          <a:prstGeom prst="roundRect">
            <a:avLst>
              <a:gd name="adj" fmla="val 9611"/>
            </a:avLst>
          </a:prstGeom>
          <a:solidFill>
            <a:srgbClr val="AA6F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fr-FR" sz="2800" dirty="0" smtClean="0">
                <a:latin typeface="Pere Castor" panose="00000400000000000000" pitchFamily="2" charset="0"/>
              </a:rPr>
              <a:t>76</a:t>
            </a:r>
            <a:endParaRPr lang="fr-FR" sz="2800" dirty="0">
              <a:latin typeface="Pere Castor" panose="00000400000000000000" pitchFamily="2" charset="0"/>
            </a:endParaRPr>
          </a:p>
        </p:txBody>
      </p:sp>
      <p:sp>
        <p:nvSpPr>
          <p:cNvPr id="60" name="Rectangle à coins arrondis 59">
            <a:hlinkClick r:id="rId24" action="ppaction://hlinksldjump"/>
          </p:cNvPr>
          <p:cNvSpPr/>
          <p:nvPr/>
        </p:nvSpPr>
        <p:spPr>
          <a:xfrm>
            <a:off x="5093139" y="4995715"/>
            <a:ext cx="540000" cy="540000"/>
          </a:xfrm>
          <a:prstGeom prst="roundRect">
            <a:avLst>
              <a:gd name="adj" fmla="val 9611"/>
            </a:avLst>
          </a:prstGeom>
          <a:solidFill>
            <a:srgbClr val="4312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fr-FR" sz="2800" dirty="0" smtClean="0">
                <a:latin typeface="Pere Castor" panose="00000400000000000000" pitchFamily="2" charset="0"/>
              </a:rPr>
              <a:t>82</a:t>
            </a:r>
            <a:endParaRPr lang="fr-FR" sz="2800" dirty="0">
              <a:latin typeface="Pere Castor" panose="00000400000000000000" pitchFamily="2" charset="0"/>
            </a:endParaRPr>
          </a:p>
        </p:txBody>
      </p:sp>
      <p:sp>
        <p:nvSpPr>
          <p:cNvPr id="61" name="Rectangle à coins arrondis 60">
            <a:hlinkClick r:id="rId25" action="ppaction://hlinksldjump"/>
          </p:cNvPr>
          <p:cNvSpPr/>
          <p:nvPr/>
        </p:nvSpPr>
        <p:spPr>
          <a:xfrm>
            <a:off x="5822887" y="4995715"/>
            <a:ext cx="540000" cy="540000"/>
          </a:xfrm>
          <a:prstGeom prst="roundRect">
            <a:avLst>
              <a:gd name="adj" fmla="val 9611"/>
            </a:avLst>
          </a:prstGeom>
          <a:solidFill>
            <a:srgbClr val="AA6F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fr-FR" sz="2800" dirty="0" smtClean="0">
                <a:latin typeface="Pere Castor" panose="00000400000000000000" pitchFamily="2" charset="0"/>
              </a:rPr>
              <a:t>83</a:t>
            </a:r>
            <a:endParaRPr lang="fr-FR" sz="2800" dirty="0">
              <a:latin typeface="Pere Castor" panose="00000400000000000000" pitchFamily="2" charset="0"/>
            </a:endParaRPr>
          </a:p>
        </p:txBody>
      </p:sp>
      <p:sp>
        <p:nvSpPr>
          <p:cNvPr id="62" name="Rectangle à coins arrondis 61">
            <a:hlinkClick r:id="rId26" action="ppaction://hlinksldjump"/>
          </p:cNvPr>
          <p:cNvSpPr/>
          <p:nvPr/>
        </p:nvSpPr>
        <p:spPr>
          <a:xfrm>
            <a:off x="6552635" y="4995715"/>
            <a:ext cx="540000" cy="540000"/>
          </a:xfrm>
          <a:prstGeom prst="roundRect">
            <a:avLst>
              <a:gd name="adj" fmla="val 9611"/>
            </a:avLst>
          </a:prstGeom>
          <a:solidFill>
            <a:srgbClr val="4312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fr-FR" sz="2800" dirty="0" smtClean="0">
                <a:latin typeface="Pere Castor" panose="00000400000000000000" pitchFamily="2" charset="0"/>
              </a:rPr>
              <a:t>84</a:t>
            </a:r>
            <a:endParaRPr lang="fr-FR" sz="2800" dirty="0">
              <a:latin typeface="Pere Castor" panose="00000400000000000000" pitchFamily="2" charset="0"/>
            </a:endParaRPr>
          </a:p>
        </p:txBody>
      </p:sp>
      <p:sp>
        <p:nvSpPr>
          <p:cNvPr id="63" name="Rectangle à coins arrondis 62">
            <a:hlinkClick r:id="rId27" action="ppaction://hlinksldjump"/>
          </p:cNvPr>
          <p:cNvSpPr/>
          <p:nvPr/>
        </p:nvSpPr>
        <p:spPr>
          <a:xfrm>
            <a:off x="7282383" y="4995715"/>
            <a:ext cx="540000" cy="540000"/>
          </a:xfrm>
          <a:prstGeom prst="roundRect">
            <a:avLst>
              <a:gd name="adj" fmla="val 9611"/>
            </a:avLst>
          </a:prstGeom>
          <a:solidFill>
            <a:srgbClr val="AA6F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fr-FR" sz="2800" dirty="0" smtClean="0">
                <a:latin typeface="Pere Castor" panose="00000400000000000000" pitchFamily="2" charset="0"/>
              </a:rPr>
              <a:t>85</a:t>
            </a:r>
            <a:endParaRPr lang="fr-FR" sz="2800" dirty="0">
              <a:latin typeface="Pere Castor" panose="00000400000000000000" pitchFamily="2" charset="0"/>
            </a:endParaRPr>
          </a:p>
        </p:txBody>
      </p:sp>
      <p:sp>
        <p:nvSpPr>
          <p:cNvPr id="72" name="Rectangle à coins arrondis 71">
            <a:hlinkClick r:id="rId23" action="ppaction://hlinksldjump"/>
          </p:cNvPr>
          <p:cNvSpPr/>
          <p:nvPr/>
        </p:nvSpPr>
        <p:spPr>
          <a:xfrm>
            <a:off x="714651" y="5743398"/>
            <a:ext cx="540000" cy="540000"/>
          </a:xfrm>
          <a:prstGeom prst="roundRect">
            <a:avLst>
              <a:gd name="adj" fmla="val 9611"/>
            </a:avLst>
          </a:prstGeom>
          <a:solidFill>
            <a:srgbClr val="AA6F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fr-FR" sz="2800" dirty="0" smtClean="0">
                <a:latin typeface="Pere Castor" panose="00000400000000000000" pitchFamily="2" charset="0"/>
              </a:rPr>
              <a:t>91</a:t>
            </a:r>
            <a:endParaRPr lang="fr-FR" sz="2800" dirty="0">
              <a:latin typeface="Pere Castor" panose="00000400000000000000" pitchFamily="2" charset="0"/>
            </a:endParaRPr>
          </a:p>
        </p:txBody>
      </p:sp>
      <p:sp>
        <p:nvSpPr>
          <p:cNvPr id="4" name="Rectangle à coins arrondis 3">
            <a:hlinkClick r:id="rId28" action="ppaction://hlinksldjump"/>
          </p:cNvPr>
          <p:cNvSpPr/>
          <p:nvPr/>
        </p:nvSpPr>
        <p:spPr>
          <a:xfrm>
            <a:off x="714651" y="1257300"/>
            <a:ext cx="540000" cy="540000"/>
          </a:xfrm>
          <a:prstGeom prst="roundRect">
            <a:avLst>
              <a:gd name="adj" fmla="val 9611"/>
            </a:avLst>
          </a:prstGeom>
          <a:solidFill>
            <a:srgbClr val="AA6F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fr-FR" sz="2800" dirty="0">
                <a:solidFill>
                  <a:schemeClr val="bg1"/>
                </a:solidFill>
                <a:latin typeface="Pere Castor" panose="00000400000000000000" pitchFamily="2" charset="0"/>
              </a:rPr>
              <a:t>01</a:t>
            </a:r>
          </a:p>
        </p:txBody>
      </p:sp>
      <p:sp>
        <p:nvSpPr>
          <p:cNvPr id="9" name="Rectangle à coins arrondis 8"/>
          <p:cNvSpPr/>
          <p:nvPr/>
        </p:nvSpPr>
        <p:spPr>
          <a:xfrm>
            <a:off x="4363391" y="1257300"/>
            <a:ext cx="540000" cy="540000"/>
          </a:xfrm>
          <a:prstGeom prst="roundRect">
            <a:avLst>
              <a:gd name="adj" fmla="val 9611"/>
            </a:avLst>
          </a:prstGeom>
          <a:solidFill>
            <a:srgbClr val="4312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fr-FR" sz="2800" dirty="0">
                <a:latin typeface="Pere Castor" panose="00000400000000000000" pitchFamily="2" charset="0"/>
              </a:rPr>
              <a:t>06</a:t>
            </a:r>
          </a:p>
        </p:txBody>
      </p:sp>
      <p:sp>
        <p:nvSpPr>
          <p:cNvPr id="15" name="Rectangle à coins arrondis 14">
            <a:hlinkClick r:id="rId29" action="ppaction://hlinksldjump"/>
          </p:cNvPr>
          <p:cNvSpPr/>
          <p:nvPr/>
        </p:nvSpPr>
        <p:spPr>
          <a:xfrm>
            <a:off x="1444399" y="2004983"/>
            <a:ext cx="540000" cy="540000"/>
          </a:xfrm>
          <a:prstGeom prst="roundRect">
            <a:avLst>
              <a:gd name="adj" fmla="val 9611"/>
            </a:avLst>
          </a:prstGeom>
          <a:solidFill>
            <a:srgbClr val="AA6F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fr-FR" sz="2800" dirty="0" smtClean="0">
                <a:latin typeface="Pere Castor" panose="00000400000000000000" pitchFamily="2" charset="0"/>
              </a:rPr>
              <a:t>17</a:t>
            </a:r>
            <a:endParaRPr lang="fr-FR" sz="2800" dirty="0">
              <a:latin typeface="Pere Castor" panose="00000400000000000000" pitchFamily="2" charset="0"/>
            </a:endParaRPr>
          </a:p>
        </p:txBody>
      </p:sp>
      <p:sp>
        <p:nvSpPr>
          <p:cNvPr id="16" name="Rectangle à coins arrondis 15">
            <a:hlinkClick r:id="rId30" action="ppaction://hlinksldjump"/>
          </p:cNvPr>
          <p:cNvSpPr/>
          <p:nvPr/>
        </p:nvSpPr>
        <p:spPr>
          <a:xfrm>
            <a:off x="2174147" y="2004983"/>
            <a:ext cx="540000" cy="540000"/>
          </a:xfrm>
          <a:prstGeom prst="roundRect">
            <a:avLst>
              <a:gd name="adj" fmla="val 9611"/>
            </a:avLst>
          </a:prstGeom>
          <a:solidFill>
            <a:srgbClr val="4312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fr-FR" sz="2800" dirty="0" smtClean="0">
                <a:latin typeface="Pere Castor" panose="00000400000000000000" pitchFamily="2" charset="0"/>
              </a:rPr>
              <a:t>18</a:t>
            </a:r>
            <a:endParaRPr lang="fr-FR" sz="2800" dirty="0">
              <a:latin typeface="Pere Castor" panose="00000400000000000000" pitchFamily="2" charset="0"/>
            </a:endParaRPr>
          </a:p>
        </p:txBody>
      </p:sp>
      <p:sp>
        <p:nvSpPr>
          <p:cNvPr id="17" name="Rectangle à coins arrondis 16">
            <a:hlinkClick r:id="rId31" action="ppaction://hlinksldjump"/>
          </p:cNvPr>
          <p:cNvSpPr/>
          <p:nvPr/>
        </p:nvSpPr>
        <p:spPr>
          <a:xfrm>
            <a:off x="2903895" y="2004983"/>
            <a:ext cx="540000" cy="540000"/>
          </a:xfrm>
          <a:prstGeom prst="roundRect">
            <a:avLst>
              <a:gd name="adj" fmla="val 9611"/>
            </a:avLst>
          </a:prstGeom>
          <a:solidFill>
            <a:srgbClr val="C5B0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fr-FR" sz="2800" dirty="0" smtClean="0">
                <a:latin typeface="Pere Castor" panose="00000400000000000000" pitchFamily="2" charset="0"/>
              </a:rPr>
              <a:t>19</a:t>
            </a:r>
            <a:endParaRPr lang="fr-FR" sz="2800" dirty="0">
              <a:latin typeface="Pere Castor" panose="00000400000000000000" pitchFamily="2" charset="0"/>
            </a:endParaRPr>
          </a:p>
        </p:txBody>
      </p:sp>
      <p:sp>
        <p:nvSpPr>
          <p:cNvPr id="18" name="Rectangle à coins arrondis 17">
            <a:hlinkClick r:id="rId32" action="ppaction://hlinksldjump"/>
          </p:cNvPr>
          <p:cNvSpPr/>
          <p:nvPr/>
        </p:nvSpPr>
        <p:spPr>
          <a:xfrm>
            <a:off x="3633643" y="2004983"/>
            <a:ext cx="540000" cy="540000"/>
          </a:xfrm>
          <a:prstGeom prst="roundRect">
            <a:avLst>
              <a:gd name="adj" fmla="val 9611"/>
            </a:avLst>
          </a:prstGeom>
          <a:solidFill>
            <a:srgbClr val="AA6F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fr-FR" sz="2800" dirty="0" smtClean="0">
                <a:latin typeface="Pere Castor" panose="00000400000000000000" pitchFamily="2" charset="0"/>
              </a:rPr>
              <a:t>20</a:t>
            </a:r>
            <a:endParaRPr lang="fr-FR" sz="2800" dirty="0">
              <a:latin typeface="Pere Castor" panose="00000400000000000000" pitchFamily="2" charset="0"/>
            </a:endParaRPr>
          </a:p>
        </p:txBody>
      </p:sp>
      <p:sp>
        <p:nvSpPr>
          <p:cNvPr id="19" name="Rectangle à coins arrondis 18">
            <a:hlinkClick r:id="rId33" action="ppaction://hlinksldjump"/>
          </p:cNvPr>
          <p:cNvSpPr/>
          <p:nvPr/>
        </p:nvSpPr>
        <p:spPr>
          <a:xfrm>
            <a:off x="4363391" y="2004983"/>
            <a:ext cx="540000" cy="540000"/>
          </a:xfrm>
          <a:prstGeom prst="roundRect">
            <a:avLst>
              <a:gd name="adj" fmla="val 9611"/>
            </a:avLst>
          </a:prstGeom>
          <a:solidFill>
            <a:srgbClr val="8473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fr-FR" sz="2800" dirty="0" smtClean="0">
                <a:latin typeface="Pere Castor" panose="00000400000000000000" pitchFamily="2" charset="0"/>
              </a:rPr>
              <a:t>21</a:t>
            </a:r>
            <a:endParaRPr lang="fr-FR" sz="2800" dirty="0">
              <a:latin typeface="Pere Castor" panose="00000400000000000000" pitchFamily="2" charset="0"/>
            </a:endParaRPr>
          </a:p>
        </p:txBody>
      </p:sp>
      <p:sp>
        <p:nvSpPr>
          <p:cNvPr id="25" name="Rectangle à coins arrondis 24">
            <a:hlinkClick r:id="rId34" action="ppaction://hlinksldjump"/>
          </p:cNvPr>
          <p:cNvSpPr/>
          <p:nvPr/>
        </p:nvSpPr>
        <p:spPr>
          <a:xfrm>
            <a:off x="1444399" y="2752666"/>
            <a:ext cx="540000" cy="540000"/>
          </a:xfrm>
          <a:prstGeom prst="roundRect">
            <a:avLst>
              <a:gd name="adj" fmla="val 9611"/>
            </a:avLst>
          </a:prstGeom>
          <a:solidFill>
            <a:srgbClr val="C5B0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fr-FR" sz="2800" dirty="0" smtClean="0">
                <a:latin typeface="Pere Castor" panose="00000400000000000000" pitchFamily="2" charset="0"/>
              </a:rPr>
              <a:t>32</a:t>
            </a:r>
            <a:endParaRPr lang="fr-FR" sz="2800" dirty="0">
              <a:latin typeface="Pere Castor" panose="00000400000000000000" pitchFamily="2" charset="0"/>
            </a:endParaRPr>
          </a:p>
        </p:txBody>
      </p:sp>
      <p:sp>
        <p:nvSpPr>
          <p:cNvPr id="26" name="Rectangle à coins arrondis 25">
            <a:hlinkClick r:id="rId35" action="ppaction://hlinksldjump"/>
          </p:cNvPr>
          <p:cNvSpPr/>
          <p:nvPr/>
        </p:nvSpPr>
        <p:spPr>
          <a:xfrm>
            <a:off x="2174147" y="2752666"/>
            <a:ext cx="540000" cy="540000"/>
          </a:xfrm>
          <a:prstGeom prst="roundRect">
            <a:avLst>
              <a:gd name="adj" fmla="val 9611"/>
            </a:avLst>
          </a:prstGeom>
          <a:solidFill>
            <a:srgbClr val="8473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fr-FR" sz="2800" dirty="0" smtClean="0">
                <a:latin typeface="Pere Castor" panose="00000400000000000000" pitchFamily="2" charset="0"/>
              </a:rPr>
              <a:t>33</a:t>
            </a:r>
            <a:endParaRPr lang="fr-FR" sz="2800" dirty="0">
              <a:latin typeface="Pere Castor" panose="00000400000000000000" pitchFamily="2" charset="0"/>
            </a:endParaRPr>
          </a:p>
        </p:txBody>
      </p:sp>
      <p:sp>
        <p:nvSpPr>
          <p:cNvPr id="27" name="Rectangle à coins arrondis 26">
            <a:hlinkClick r:id="rId36" action="ppaction://hlinksldjump"/>
          </p:cNvPr>
          <p:cNvSpPr/>
          <p:nvPr/>
        </p:nvSpPr>
        <p:spPr>
          <a:xfrm>
            <a:off x="2903895" y="2752666"/>
            <a:ext cx="540000" cy="540000"/>
          </a:xfrm>
          <a:prstGeom prst="roundRect">
            <a:avLst>
              <a:gd name="adj" fmla="val 9611"/>
            </a:avLst>
          </a:prstGeom>
          <a:solidFill>
            <a:srgbClr val="AA6F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fr-FR" sz="2800" dirty="0" smtClean="0">
                <a:latin typeface="Pere Castor" panose="00000400000000000000" pitchFamily="2" charset="0"/>
              </a:rPr>
              <a:t>34</a:t>
            </a:r>
            <a:endParaRPr lang="fr-FR" sz="2800" dirty="0">
              <a:latin typeface="Pere Castor" panose="00000400000000000000" pitchFamily="2" charset="0"/>
            </a:endParaRPr>
          </a:p>
        </p:txBody>
      </p:sp>
      <p:sp>
        <p:nvSpPr>
          <p:cNvPr id="28" name="Rectangle à coins arrondis 27">
            <a:hlinkClick r:id="rId37" action="ppaction://hlinksldjump"/>
          </p:cNvPr>
          <p:cNvSpPr/>
          <p:nvPr/>
        </p:nvSpPr>
        <p:spPr>
          <a:xfrm>
            <a:off x="3633643" y="2752666"/>
            <a:ext cx="540000" cy="540000"/>
          </a:xfrm>
          <a:prstGeom prst="roundRect">
            <a:avLst>
              <a:gd name="adj" fmla="val 9611"/>
            </a:avLst>
          </a:prstGeom>
          <a:solidFill>
            <a:srgbClr val="4312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fr-FR" sz="2800" dirty="0" smtClean="0">
                <a:latin typeface="Pere Castor" panose="00000400000000000000" pitchFamily="2" charset="0"/>
              </a:rPr>
              <a:t>35</a:t>
            </a:r>
            <a:endParaRPr lang="fr-FR" sz="2800" dirty="0">
              <a:latin typeface="Pere Castor" panose="00000400000000000000" pitchFamily="2" charset="0"/>
            </a:endParaRPr>
          </a:p>
        </p:txBody>
      </p:sp>
      <p:sp>
        <p:nvSpPr>
          <p:cNvPr id="29" name="Rectangle à coins arrondis 28">
            <a:hlinkClick r:id="rId38" action="ppaction://hlinksldjump"/>
          </p:cNvPr>
          <p:cNvSpPr/>
          <p:nvPr/>
        </p:nvSpPr>
        <p:spPr>
          <a:xfrm>
            <a:off x="4363391" y="2752666"/>
            <a:ext cx="540000" cy="540000"/>
          </a:xfrm>
          <a:prstGeom prst="roundRect">
            <a:avLst>
              <a:gd name="adj" fmla="val 9611"/>
            </a:avLst>
          </a:prstGeom>
          <a:solidFill>
            <a:srgbClr val="C5B0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fr-FR" sz="2800" dirty="0" smtClean="0">
                <a:latin typeface="Pere Castor" panose="00000400000000000000" pitchFamily="2" charset="0"/>
              </a:rPr>
              <a:t>36</a:t>
            </a:r>
            <a:endParaRPr lang="fr-FR" sz="2800" dirty="0">
              <a:latin typeface="Pere Castor" panose="00000400000000000000" pitchFamily="2" charset="0"/>
            </a:endParaRPr>
          </a:p>
        </p:txBody>
      </p:sp>
      <p:sp>
        <p:nvSpPr>
          <p:cNvPr id="35" name="Rectangle à coins arrondis 34">
            <a:hlinkClick r:id="rId39" action="ppaction://hlinksldjump"/>
          </p:cNvPr>
          <p:cNvSpPr/>
          <p:nvPr/>
        </p:nvSpPr>
        <p:spPr>
          <a:xfrm>
            <a:off x="1450625" y="3500349"/>
            <a:ext cx="540000" cy="540000"/>
          </a:xfrm>
          <a:prstGeom prst="roundRect">
            <a:avLst>
              <a:gd name="adj" fmla="val 9611"/>
            </a:avLst>
          </a:prstGeom>
          <a:solidFill>
            <a:srgbClr val="4312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fr-FR" sz="2800" dirty="0" smtClean="0">
                <a:latin typeface="Pere Castor" panose="00000400000000000000" pitchFamily="2" charset="0"/>
              </a:rPr>
              <a:t>47</a:t>
            </a:r>
            <a:endParaRPr lang="fr-FR" sz="2800" dirty="0">
              <a:latin typeface="Pere Castor" panose="00000400000000000000" pitchFamily="2" charset="0"/>
            </a:endParaRPr>
          </a:p>
        </p:txBody>
      </p:sp>
      <p:sp>
        <p:nvSpPr>
          <p:cNvPr id="36" name="Rectangle à coins arrondis 35">
            <a:hlinkClick r:id="rId40" action="ppaction://hlinksldjump"/>
          </p:cNvPr>
          <p:cNvSpPr/>
          <p:nvPr/>
        </p:nvSpPr>
        <p:spPr>
          <a:xfrm>
            <a:off x="2180373" y="3500349"/>
            <a:ext cx="540000" cy="540000"/>
          </a:xfrm>
          <a:prstGeom prst="roundRect">
            <a:avLst>
              <a:gd name="adj" fmla="val 9611"/>
            </a:avLst>
          </a:prstGeom>
          <a:solidFill>
            <a:srgbClr val="AA6F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fr-FR" sz="2800" dirty="0" smtClean="0">
                <a:latin typeface="Pere Castor" panose="00000400000000000000" pitchFamily="2" charset="0"/>
              </a:rPr>
              <a:t>48</a:t>
            </a:r>
            <a:endParaRPr lang="fr-FR" sz="2800" dirty="0">
              <a:latin typeface="Pere Castor" panose="00000400000000000000" pitchFamily="2" charset="0"/>
            </a:endParaRPr>
          </a:p>
        </p:txBody>
      </p:sp>
      <p:sp>
        <p:nvSpPr>
          <p:cNvPr id="37" name="Rectangle à coins arrondis 36">
            <a:hlinkClick r:id="rId41" action="ppaction://hlinksldjump"/>
          </p:cNvPr>
          <p:cNvSpPr/>
          <p:nvPr/>
        </p:nvSpPr>
        <p:spPr>
          <a:xfrm>
            <a:off x="2910121" y="3500349"/>
            <a:ext cx="540000" cy="540000"/>
          </a:xfrm>
          <a:prstGeom prst="roundRect">
            <a:avLst>
              <a:gd name="adj" fmla="val 9611"/>
            </a:avLst>
          </a:prstGeom>
          <a:solidFill>
            <a:srgbClr val="8473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fr-FR" sz="2800" dirty="0" smtClean="0">
                <a:latin typeface="Pere Castor" panose="00000400000000000000" pitchFamily="2" charset="0"/>
              </a:rPr>
              <a:t>49</a:t>
            </a:r>
            <a:endParaRPr lang="fr-FR" sz="2800" dirty="0">
              <a:latin typeface="Pere Castor" panose="00000400000000000000" pitchFamily="2" charset="0"/>
            </a:endParaRPr>
          </a:p>
        </p:txBody>
      </p:sp>
      <p:sp>
        <p:nvSpPr>
          <p:cNvPr id="38" name="Rectangle à coins arrondis 37">
            <a:hlinkClick r:id="rId15" action="ppaction://hlinksldjump"/>
          </p:cNvPr>
          <p:cNvSpPr/>
          <p:nvPr/>
        </p:nvSpPr>
        <p:spPr>
          <a:xfrm>
            <a:off x="3639869" y="3500349"/>
            <a:ext cx="540000" cy="540000"/>
          </a:xfrm>
          <a:prstGeom prst="roundRect">
            <a:avLst>
              <a:gd name="adj" fmla="val 9611"/>
            </a:avLst>
          </a:prstGeom>
          <a:solidFill>
            <a:srgbClr val="C5B0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fr-FR" sz="2800" dirty="0" smtClean="0">
                <a:latin typeface="Pere Castor" panose="00000400000000000000" pitchFamily="2" charset="0"/>
              </a:rPr>
              <a:t>50</a:t>
            </a:r>
            <a:endParaRPr lang="fr-FR" sz="2800" dirty="0">
              <a:latin typeface="Pere Castor" panose="00000400000000000000" pitchFamily="2" charset="0"/>
            </a:endParaRPr>
          </a:p>
        </p:txBody>
      </p:sp>
      <p:sp>
        <p:nvSpPr>
          <p:cNvPr id="39" name="Rectangle à coins arrondis 38">
            <a:hlinkClick r:id="rId16" action="ppaction://hlinksldjump"/>
          </p:cNvPr>
          <p:cNvSpPr/>
          <p:nvPr/>
        </p:nvSpPr>
        <p:spPr>
          <a:xfrm>
            <a:off x="4369617" y="3500349"/>
            <a:ext cx="540000" cy="540000"/>
          </a:xfrm>
          <a:prstGeom prst="roundRect">
            <a:avLst>
              <a:gd name="adj" fmla="val 9611"/>
            </a:avLst>
          </a:prstGeom>
          <a:solidFill>
            <a:srgbClr val="AA6F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fr-FR" sz="2800" dirty="0" smtClean="0">
                <a:latin typeface="Pere Castor" panose="00000400000000000000" pitchFamily="2" charset="0"/>
              </a:rPr>
              <a:t>51</a:t>
            </a:r>
            <a:endParaRPr lang="fr-FR" sz="2800" dirty="0">
              <a:latin typeface="Pere Castor" panose="00000400000000000000" pitchFamily="2" charset="0"/>
            </a:endParaRPr>
          </a:p>
        </p:txBody>
      </p:sp>
      <p:sp>
        <p:nvSpPr>
          <p:cNvPr id="45" name="Rectangle à coins arrondis 44">
            <a:hlinkClick r:id="rId17" action="ppaction://hlinksldjump"/>
          </p:cNvPr>
          <p:cNvSpPr/>
          <p:nvPr/>
        </p:nvSpPr>
        <p:spPr>
          <a:xfrm>
            <a:off x="1444399" y="4248032"/>
            <a:ext cx="540000" cy="540000"/>
          </a:xfrm>
          <a:prstGeom prst="roundRect">
            <a:avLst>
              <a:gd name="adj" fmla="val 9611"/>
            </a:avLst>
          </a:prstGeom>
          <a:solidFill>
            <a:srgbClr val="8473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fr-FR" sz="2800" dirty="0" smtClean="0">
                <a:latin typeface="Pere Castor" panose="00000400000000000000" pitchFamily="2" charset="0"/>
              </a:rPr>
              <a:t>62</a:t>
            </a:r>
            <a:endParaRPr lang="fr-FR" sz="2800" dirty="0">
              <a:latin typeface="Pere Castor" panose="00000400000000000000" pitchFamily="2" charset="0"/>
            </a:endParaRPr>
          </a:p>
        </p:txBody>
      </p:sp>
      <p:sp>
        <p:nvSpPr>
          <p:cNvPr id="46" name="Rectangle à coins arrondis 45">
            <a:hlinkClick r:id="rId42" action="ppaction://hlinksldjump"/>
          </p:cNvPr>
          <p:cNvSpPr/>
          <p:nvPr/>
        </p:nvSpPr>
        <p:spPr>
          <a:xfrm>
            <a:off x="2174147" y="4248032"/>
            <a:ext cx="540000" cy="540000"/>
          </a:xfrm>
          <a:prstGeom prst="roundRect">
            <a:avLst>
              <a:gd name="adj" fmla="val 9611"/>
            </a:avLst>
          </a:prstGeom>
          <a:solidFill>
            <a:srgbClr val="4312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fr-FR" sz="2800" dirty="0" smtClean="0">
                <a:latin typeface="Pere Castor" panose="00000400000000000000" pitchFamily="2" charset="0"/>
              </a:rPr>
              <a:t>63</a:t>
            </a:r>
            <a:endParaRPr lang="fr-FR" sz="2800" dirty="0">
              <a:latin typeface="Pere Castor" panose="00000400000000000000" pitchFamily="2" charset="0"/>
            </a:endParaRPr>
          </a:p>
        </p:txBody>
      </p:sp>
      <p:sp>
        <p:nvSpPr>
          <p:cNvPr id="47" name="Rectangle à coins arrondis 46">
            <a:hlinkClick r:id="rId23" action="ppaction://hlinksldjump"/>
          </p:cNvPr>
          <p:cNvSpPr/>
          <p:nvPr/>
        </p:nvSpPr>
        <p:spPr>
          <a:xfrm>
            <a:off x="2903895" y="4248032"/>
            <a:ext cx="540000" cy="540000"/>
          </a:xfrm>
          <a:prstGeom prst="roundRect">
            <a:avLst>
              <a:gd name="adj" fmla="val 9611"/>
            </a:avLst>
          </a:prstGeom>
          <a:solidFill>
            <a:srgbClr val="C5B0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fr-FR" sz="2800" dirty="0" smtClean="0">
                <a:latin typeface="Pere Castor" panose="00000400000000000000" pitchFamily="2" charset="0"/>
              </a:rPr>
              <a:t>64</a:t>
            </a:r>
            <a:endParaRPr lang="fr-FR" sz="2800" dirty="0">
              <a:latin typeface="Pere Castor" panose="00000400000000000000" pitchFamily="2" charset="0"/>
            </a:endParaRPr>
          </a:p>
        </p:txBody>
      </p:sp>
      <p:sp>
        <p:nvSpPr>
          <p:cNvPr id="48" name="Rectangle à coins arrondis 47">
            <a:hlinkClick r:id="rId43" action="ppaction://hlinksldjump"/>
          </p:cNvPr>
          <p:cNvSpPr/>
          <p:nvPr/>
        </p:nvSpPr>
        <p:spPr>
          <a:xfrm>
            <a:off x="3633643" y="4248032"/>
            <a:ext cx="540000" cy="540000"/>
          </a:xfrm>
          <a:prstGeom prst="roundRect">
            <a:avLst>
              <a:gd name="adj" fmla="val 9611"/>
            </a:avLst>
          </a:prstGeom>
          <a:solidFill>
            <a:srgbClr val="AA6F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fr-FR" sz="2800" dirty="0" smtClean="0">
                <a:latin typeface="Pere Castor" panose="00000400000000000000" pitchFamily="2" charset="0"/>
              </a:rPr>
              <a:t>65</a:t>
            </a:r>
            <a:endParaRPr lang="fr-FR" sz="2800" dirty="0">
              <a:latin typeface="Pere Castor" panose="00000400000000000000" pitchFamily="2" charset="0"/>
            </a:endParaRPr>
          </a:p>
        </p:txBody>
      </p:sp>
      <p:sp>
        <p:nvSpPr>
          <p:cNvPr id="49" name="Rectangle à coins arrondis 48">
            <a:hlinkClick r:id="rId44" action="ppaction://hlinksldjump"/>
          </p:cNvPr>
          <p:cNvSpPr/>
          <p:nvPr/>
        </p:nvSpPr>
        <p:spPr>
          <a:xfrm>
            <a:off x="4363391" y="4248032"/>
            <a:ext cx="540000" cy="540000"/>
          </a:xfrm>
          <a:prstGeom prst="roundRect">
            <a:avLst>
              <a:gd name="adj" fmla="val 9611"/>
            </a:avLst>
          </a:prstGeom>
          <a:solidFill>
            <a:srgbClr val="4312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fr-FR" sz="2800" dirty="0" smtClean="0">
                <a:latin typeface="Pere Castor" panose="00000400000000000000" pitchFamily="2" charset="0"/>
              </a:rPr>
              <a:t>66</a:t>
            </a:r>
            <a:endParaRPr lang="fr-FR" sz="2800" dirty="0">
              <a:latin typeface="Pere Castor" panose="00000400000000000000" pitchFamily="2" charset="0"/>
            </a:endParaRPr>
          </a:p>
        </p:txBody>
      </p:sp>
      <p:sp>
        <p:nvSpPr>
          <p:cNvPr id="55" name="Rectangle à coins arrondis 54">
            <a:hlinkClick r:id="rId45" action="ppaction://hlinksldjump"/>
          </p:cNvPr>
          <p:cNvSpPr/>
          <p:nvPr/>
        </p:nvSpPr>
        <p:spPr>
          <a:xfrm>
            <a:off x="1444399" y="4995715"/>
            <a:ext cx="540000" cy="540000"/>
          </a:xfrm>
          <a:prstGeom prst="roundRect">
            <a:avLst>
              <a:gd name="adj" fmla="val 9611"/>
            </a:avLst>
          </a:prstGeom>
          <a:solidFill>
            <a:srgbClr val="4312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fr-FR" sz="2800" dirty="0" smtClean="0">
                <a:latin typeface="Pere Castor" panose="00000400000000000000" pitchFamily="2" charset="0"/>
              </a:rPr>
              <a:t>77</a:t>
            </a:r>
            <a:endParaRPr lang="fr-FR" sz="2800" dirty="0">
              <a:latin typeface="Pere Castor" panose="00000400000000000000" pitchFamily="2" charset="0"/>
            </a:endParaRPr>
          </a:p>
        </p:txBody>
      </p:sp>
      <p:sp>
        <p:nvSpPr>
          <p:cNvPr id="56" name="Rectangle à coins arrondis 55">
            <a:hlinkClick r:id="rId46" action="ppaction://hlinksldjump"/>
          </p:cNvPr>
          <p:cNvSpPr/>
          <p:nvPr/>
        </p:nvSpPr>
        <p:spPr>
          <a:xfrm>
            <a:off x="2174147" y="4995715"/>
            <a:ext cx="540000" cy="540000"/>
          </a:xfrm>
          <a:prstGeom prst="roundRect">
            <a:avLst>
              <a:gd name="adj" fmla="val 9611"/>
            </a:avLst>
          </a:prstGeom>
          <a:solidFill>
            <a:srgbClr val="AA6F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fr-FR" sz="2800" dirty="0" smtClean="0">
                <a:latin typeface="Pere Castor" panose="00000400000000000000" pitchFamily="2" charset="0"/>
              </a:rPr>
              <a:t>78</a:t>
            </a:r>
            <a:endParaRPr lang="fr-FR" sz="2800" dirty="0">
              <a:latin typeface="Pere Castor" panose="00000400000000000000" pitchFamily="2" charset="0"/>
            </a:endParaRPr>
          </a:p>
        </p:txBody>
      </p:sp>
      <p:sp>
        <p:nvSpPr>
          <p:cNvPr id="57" name="Rectangle à coins arrondis 56">
            <a:hlinkClick r:id="rId19" action="ppaction://hlinksldjump"/>
          </p:cNvPr>
          <p:cNvSpPr/>
          <p:nvPr/>
        </p:nvSpPr>
        <p:spPr>
          <a:xfrm>
            <a:off x="2903895" y="4995715"/>
            <a:ext cx="540000" cy="540000"/>
          </a:xfrm>
          <a:prstGeom prst="roundRect">
            <a:avLst>
              <a:gd name="adj" fmla="val 9611"/>
            </a:avLst>
          </a:prstGeom>
          <a:solidFill>
            <a:srgbClr val="4312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fr-FR" sz="2800" dirty="0" smtClean="0">
                <a:latin typeface="Pere Castor" panose="00000400000000000000" pitchFamily="2" charset="0"/>
              </a:rPr>
              <a:t>79</a:t>
            </a:r>
            <a:endParaRPr lang="fr-FR" sz="2800" dirty="0">
              <a:latin typeface="Pere Castor" panose="00000400000000000000" pitchFamily="2" charset="0"/>
            </a:endParaRPr>
          </a:p>
        </p:txBody>
      </p:sp>
      <p:sp>
        <p:nvSpPr>
          <p:cNvPr id="58" name="Rectangle à coins arrondis 57">
            <a:hlinkClick r:id="rId47" action="ppaction://hlinksldjump"/>
          </p:cNvPr>
          <p:cNvSpPr/>
          <p:nvPr/>
        </p:nvSpPr>
        <p:spPr>
          <a:xfrm>
            <a:off x="3633643" y="4995715"/>
            <a:ext cx="540000" cy="540000"/>
          </a:xfrm>
          <a:prstGeom prst="roundRect">
            <a:avLst>
              <a:gd name="adj" fmla="val 9611"/>
            </a:avLst>
          </a:prstGeom>
          <a:solidFill>
            <a:srgbClr val="AA6F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fr-FR" sz="2800" dirty="0" smtClean="0">
                <a:latin typeface="Pere Castor" panose="00000400000000000000" pitchFamily="2" charset="0"/>
              </a:rPr>
              <a:t>80</a:t>
            </a:r>
            <a:endParaRPr lang="fr-FR" sz="2800" dirty="0">
              <a:latin typeface="Pere Castor" panose="00000400000000000000" pitchFamily="2" charset="0"/>
            </a:endParaRPr>
          </a:p>
        </p:txBody>
      </p:sp>
      <p:sp>
        <p:nvSpPr>
          <p:cNvPr id="59" name="Rectangle à coins arrondis 58">
            <a:hlinkClick r:id="rId48" action="ppaction://hlinksldjump"/>
          </p:cNvPr>
          <p:cNvSpPr/>
          <p:nvPr/>
        </p:nvSpPr>
        <p:spPr>
          <a:xfrm>
            <a:off x="4363391" y="4995715"/>
            <a:ext cx="540000" cy="540000"/>
          </a:xfrm>
          <a:prstGeom prst="roundRect">
            <a:avLst>
              <a:gd name="adj" fmla="val 9611"/>
            </a:avLst>
          </a:prstGeom>
          <a:solidFill>
            <a:srgbClr val="C5B0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fr-FR" sz="2800" dirty="0" smtClean="0">
                <a:latin typeface="Pere Castor" panose="00000400000000000000" pitchFamily="2" charset="0"/>
              </a:rPr>
              <a:t>81</a:t>
            </a:r>
            <a:endParaRPr lang="fr-FR" sz="2800" dirty="0">
              <a:latin typeface="Pere Castor" panose="00000400000000000000" pitchFamily="2" charset="0"/>
            </a:endParaRPr>
          </a:p>
        </p:txBody>
      </p:sp>
      <p:sp>
        <p:nvSpPr>
          <p:cNvPr id="73" name="Rectangle à coins arrondis 72">
            <a:hlinkClick r:id="rId49" action="ppaction://hlinksldjump"/>
          </p:cNvPr>
          <p:cNvSpPr/>
          <p:nvPr/>
        </p:nvSpPr>
        <p:spPr>
          <a:xfrm>
            <a:off x="1444399" y="5743398"/>
            <a:ext cx="540000" cy="540000"/>
          </a:xfrm>
          <a:prstGeom prst="roundRect">
            <a:avLst>
              <a:gd name="adj" fmla="val 9611"/>
            </a:avLst>
          </a:prstGeom>
          <a:solidFill>
            <a:srgbClr val="C5B0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fr-FR" sz="2800" dirty="0" smtClean="0">
                <a:latin typeface="Pere Castor" panose="00000400000000000000" pitchFamily="2" charset="0"/>
              </a:rPr>
              <a:t>92</a:t>
            </a:r>
            <a:endParaRPr lang="fr-FR" sz="2800" dirty="0">
              <a:latin typeface="Pere Castor" panose="00000400000000000000" pitchFamily="2" charset="0"/>
            </a:endParaRPr>
          </a:p>
        </p:txBody>
      </p:sp>
      <p:sp>
        <p:nvSpPr>
          <p:cNvPr id="74" name="Rectangle à coins arrondis 73">
            <a:hlinkClick r:id="rId50" action="ppaction://hlinksldjump"/>
          </p:cNvPr>
          <p:cNvSpPr/>
          <p:nvPr/>
        </p:nvSpPr>
        <p:spPr>
          <a:xfrm>
            <a:off x="2174147" y="5743398"/>
            <a:ext cx="540000" cy="540000"/>
          </a:xfrm>
          <a:prstGeom prst="roundRect">
            <a:avLst>
              <a:gd name="adj" fmla="val 9611"/>
            </a:avLst>
          </a:prstGeom>
          <a:solidFill>
            <a:srgbClr val="4312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fr-FR" sz="2800" dirty="0" smtClean="0">
                <a:latin typeface="Pere Castor" panose="00000400000000000000" pitchFamily="2" charset="0"/>
              </a:rPr>
              <a:t>93</a:t>
            </a:r>
            <a:endParaRPr lang="fr-FR" sz="2800" dirty="0">
              <a:latin typeface="Pere Castor" panose="00000400000000000000" pitchFamily="2" charset="0"/>
            </a:endParaRPr>
          </a:p>
        </p:txBody>
      </p:sp>
      <p:sp>
        <p:nvSpPr>
          <p:cNvPr id="75" name="Rectangle à coins arrondis 74">
            <a:hlinkClick r:id="rId51" action="ppaction://hlinksldjump"/>
          </p:cNvPr>
          <p:cNvSpPr/>
          <p:nvPr/>
        </p:nvSpPr>
        <p:spPr>
          <a:xfrm>
            <a:off x="2903895" y="5743398"/>
            <a:ext cx="540000" cy="540000"/>
          </a:xfrm>
          <a:prstGeom prst="roundRect">
            <a:avLst>
              <a:gd name="adj" fmla="val 9611"/>
            </a:avLst>
          </a:prstGeom>
          <a:solidFill>
            <a:srgbClr val="8473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fr-FR" sz="2800" dirty="0" smtClean="0">
                <a:latin typeface="Pere Castor" panose="00000400000000000000" pitchFamily="2" charset="0"/>
              </a:rPr>
              <a:t>94</a:t>
            </a:r>
            <a:endParaRPr lang="fr-FR" sz="2800" dirty="0">
              <a:latin typeface="Pere Castor" panose="00000400000000000000" pitchFamily="2" charset="0"/>
            </a:endParaRPr>
          </a:p>
        </p:txBody>
      </p:sp>
      <p:sp>
        <p:nvSpPr>
          <p:cNvPr id="76" name="Rectangle à coins arrondis 75">
            <a:hlinkClick r:id="rId47" action="ppaction://hlinksldjump"/>
          </p:cNvPr>
          <p:cNvSpPr/>
          <p:nvPr/>
        </p:nvSpPr>
        <p:spPr>
          <a:xfrm>
            <a:off x="3633643" y="5743398"/>
            <a:ext cx="540000" cy="540000"/>
          </a:xfrm>
          <a:prstGeom prst="roundRect">
            <a:avLst>
              <a:gd name="adj" fmla="val 9611"/>
            </a:avLst>
          </a:prstGeom>
          <a:solidFill>
            <a:srgbClr val="C5B0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fr-FR" sz="2800" dirty="0" smtClean="0">
                <a:latin typeface="Pere Castor" panose="00000400000000000000" pitchFamily="2" charset="0"/>
              </a:rPr>
              <a:t>95</a:t>
            </a:r>
            <a:endParaRPr lang="fr-FR" sz="2800" dirty="0">
              <a:latin typeface="Pere Castor" panose="00000400000000000000" pitchFamily="2" charset="0"/>
            </a:endParaRPr>
          </a:p>
        </p:txBody>
      </p:sp>
      <p:sp>
        <p:nvSpPr>
          <p:cNvPr id="77" name="Rectangle à coins arrondis 76">
            <a:hlinkClick r:id="rId52" action="ppaction://hlinksldjump"/>
          </p:cNvPr>
          <p:cNvSpPr/>
          <p:nvPr/>
        </p:nvSpPr>
        <p:spPr>
          <a:xfrm>
            <a:off x="4363391" y="5743398"/>
            <a:ext cx="540000" cy="540000"/>
          </a:xfrm>
          <a:prstGeom prst="roundRect">
            <a:avLst>
              <a:gd name="adj" fmla="val 9611"/>
            </a:avLst>
          </a:prstGeom>
          <a:solidFill>
            <a:srgbClr val="4312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fr-FR" sz="2800" dirty="0" smtClean="0">
                <a:latin typeface="Pere Castor" panose="00000400000000000000" pitchFamily="2" charset="0"/>
              </a:rPr>
              <a:t>96</a:t>
            </a:r>
            <a:endParaRPr lang="fr-FR" sz="2800" dirty="0">
              <a:latin typeface="Pere Castor" panose="00000400000000000000" pitchFamily="2" charset="0"/>
            </a:endParaRPr>
          </a:p>
        </p:txBody>
      </p:sp>
      <p:sp>
        <p:nvSpPr>
          <p:cNvPr id="78" name="Rectangle à coins arrondis 77">
            <a:hlinkClick r:id="rId53" action="ppaction://hlinksldjump"/>
          </p:cNvPr>
          <p:cNvSpPr/>
          <p:nvPr/>
        </p:nvSpPr>
        <p:spPr>
          <a:xfrm>
            <a:off x="5093139" y="5743398"/>
            <a:ext cx="540000" cy="540000"/>
          </a:xfrm>
          <a:prstGeom prst="roundRect">
            <a:avLst>
              <a:gd name="adj" fmla="val 9611"/>
            </a:avLst>
          </a:prstGeom>
          <a:solidFill>
            <a:srgbClr val="AA6F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fr-FR" sz="2800" dirty="0" smtClean="0">
                <a:latin typeface="Pere Castor" panose="00000400000000000000" pitchFamily="2" charset="0"/>
              </a:rPr>
              <a:t>97</a:t>
            </a:r>
            <a:endParaRPr lang="fr-FR" sz="2800" dirty="0">
              <a:latin typeface="Pere Castor" panose="00000400000000000000" pitchFamily="2" charset="0"/>
            </a:endParaRPr>
          </a:p>
        </p:txBody>
      </p:sp>
      <p:sp>
        <p:nvSpPr>
          <p:cNvPr id="79" name="Rectangle à coins arrondis 78">
            <a:hlinkClick r:id="rId25" action="ppaction://hlinksldjump"/>
          </p:cNvPr>
          <p:cNvSpPr/>
          <p:nvPr/>
        </p:nvSpPr>
        <p:spPr>
          <a:xfrm>
            <a:off x="5822887" y="5743398"/>
            <a:ext cx="540000" cy="540000"/>
          </a:xfrm>
          <a:prstGeom prst="roundRect">
            <a:avLst>
              <a:gd name="adj" fmla="val 9611"/>
            </a:avLst>
          </a:prstGeom>
          <a:solidFill>
            <a:srgbClr val="C5B0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fr-FR" sz="2800" dirty="0" smtClean="0">
                <a:latin typeface="Pere Castor" panose="00000400000000000000" pitchFamily="2" charset="0"/>
              </a:rPr>
              <a:t>98</a:t>
            </a:r>
            <a:endParaRPr lang="fr-FR" sz="2800" dirty="0">
              <a:latin typeface="Pere Castor" panose="00000400000000000000" pitchFamily="2" charset="0"/>
            </a:endParaRPr>
          </a:p>
        </p:txBody>
      </p:sp>
      <p:sp>
        <p:nvSpPr>
          <p:cNvPr id="80" name="Rectangle à coins arrondis 79">
            <a:hlinkClick r:id="rId54" action="ppaction://hlinksldjump"/>
          </p:cNvPr>
          <p:cNvSpPr/>
          <p:nvPr/>
        </p:nvSpPr>
        <p:spPr>
          <a:xfrm>
            <a:off x="6552635" y="5743398"/>
            <a:ext cx="540000" cy="540000"/>
          </a:xfrm>
          <a:prstGeom prst="roundRect">
            <a:avLst>
              <a:gd name="adj" fmla="val 9611"/>
            </a:avLst>
          </a:prstGeom>
          <a:solidFill>
            <a:srgbClr val="4312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fr-FR" sz="2800" dirty="0" smtClean="0">
                <a:latin typeface="Pere Castor" panose="00000400000000000000" pitchFamily="2" charset="0"/>
              </a:rPr>
              <a:t>99</a:t>
            </a:r>
            <a:endParaRPr lang="fr-FR" sz="2800" dirty="0">
              <a:latin typeface="Pere Castor" panose="00000400000000000000" pitchFamily="2" charset="0"/>
            </a:endParaRPr>
          </a:p>
        </p:txBody>
      </p:sp>
      <p:sp>
        <p:nvSpPr>
          <p:cNvPr id="81" name="Rectangle à coins arrondis 80">
            <a:hlinkClick r:id="rId55" action="ppaction://hlinksldjump"/>
          </p:cNvPr>
          <p:cNvSpPr/>
          <p:nvPr/>
        </p:nvSpPr>
        <p:spPr>
          <a:xfrm>
            <a:off x="7282383" y="5743398"/>
            <a:ext cx="540000" cy="540000"/>
          </a:xfrm>
          <a:prstGeom prst="roundRect">
            <a:avLst>
              <a:gd name="adj" fmla="val 9611"/>
            </a:avLst>
          </a:prstGeom>
          <a:solidFill>
            <a:srgbClr val="C5B0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fr-FR" sz="2800" dirty="0" smtClean="0">
                <a:latin typeface="Pere Castor" panose="00000400000000000000" pitchFamily="2" charset="0"/>
              </a:rPr>
              <a:t>100</a:t>
            </a:r>
            <a:endParaRPr lang="fr-FR" sz="2800" dirty="0">
              <a:latin typeface="Pere Castor" panose="00000400000000000000" pitchFamily="2" charset="0"/>
            </a:endParaRPr>
          </a:p>
        </p:txBody>
      </p:sp>
      <p:sp>
        <p:nvSpPr>
          <p:cNvPr id="84" name="Rectangle à coins arrondis 83">
            <a:hlinkClick r:id="rId56" action="ppaction://hlinksldjump"/>
          </p:cNvPr>
          <p:cNvSpPr/>
          <p:nvPr/>
        </p:nvSpPr>
        <p:spPr>
          <a:xfrm>
            <a:off x="7282383" y="1257300"/>
            <a:ext cx="540000" cy="540000"/>
          </a:xfrm>
          <a:prstGeom prst="roundRect">
            <a:avLst>
              <a:gd name="adj" fmla="val 9611"/>
            </a:avLst>
          </a:prstGeom>
          <a:solidFill>
            <a:srgbClr val="8473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fr-FR" sz="2800" dirty="0" smtClean="0">
                <a:latin typeface="Pere Castor" panose="00000400000000000000" pitchFamily="2" charset="0"/>
              </a:rPr>
              <a:t>10</a:t>
            </a:r>
            <a:endParaRPr lang="fr-FR" sz="2800" dirty="0">
              <a:latin typeface="Pere Castor" panose="00000400000000000000" pitchFamily="2" charset="0"/>
            </a:endParaRPr>
          </a:p>
        </p:txBody>
      </p:sp>
      <p:sp>
        <p:nvSpPr>
          <p:cNvPr id="85" name="Rectangle à coins arrondis 84">
            <a:hlinkClick r:id="rId57" action="ppaction://hlinksldjump"/>
          </p:cNvPr>
          <p:cNvSpPr/>
          <p:nvPr/>
        </p:nvSpPr>
        <p:spPr>
          <a:xfrm>
            <a:off x="8012131" y="1257300"/>
            <a:ext cx="540000" cy="540000"/>
          </a:xfrm>
          <a:prstGeom prst="roundRect">
            <a:avLst>
              <a:gd name="adj" fmla="val 9611"/>
            </a:avLst>
          </a:prstGeom>
          <a:solidFill>
            <a:srgbClr val="4312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fr-FR" sz="2800" dirty="0" smtClean="0">
                <a:latin typeface="Pere Castor" panose="00000400000000000000" pitchFamily="2" charset="0"/>
              </a:rPr>
              <a:t>11</a:t>
            </a:r>
            <a:endParaRPr lang="fr-FR" sz="2800" dirty="0">
              <a:latin typeface="Pere Castor" panose="00000400000000000000" pitchFamily="2" charset="0"/>
            </a:endParaRPr>
          </a:p>
        </p:txBody>
      </p:sp>
      <p:sp>
        <p:nvSpPr>
          <p:cNvPr id="86" name="Rectangle à coins arrondis 85">
            <a:hlinkClick r:id="rId58" action="ppaction://hlinksldjump"/>
          </p:cNvPr>
          <p:cNvSpPr/>
          <p:nvPr/>
        </p:nvSpPr>
        <p:spPr>
          <a:xfrm>
            <a:off x="8741879" y="1257300"/>
            <a:ext cx="540000" cy="540000"/>
          </a:xfrm>
          <a:prstGeom prst="roundRect">
            <a:avLst>
              <a:gd name="adj" fmla="val 9611"/>
            </a:avLst>
          </a:prstGeom>
          <a:solidFill>
            <a:srgbClr val="C5B0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fr-FR" sz="2800" dirty="0" smtClean="0">
                <a:latin typeface="Pere Castor" panose="00000400000000000000" pitchFamily="2" charset="0"/>
              </a:rPr>
              <a:t>12</a:t>
            </a:r>
            <a:endParaRPr lang="fr-FR" sz="2800" dirty="0">
              <a:latin typeface="Pere Castor" panose="00000400000000000000" pitchFamily="2" charset="0"/>
            </a:endParaRPr>
          </a:p>
        </p:txBody>
      </p:sp>
      <p:sp>
        <p:nvSpPr>
          <p:cNvPr id="87" name="Rectangle à coins arrondis 86">
            <a:hlinkClick r:id="rId3" action="ppaction://hlinksldjump"/>
          </p:cNvPr>
          <p:cNvSpPr/>
          <p:nvPr/>
        </p:nvSpPr>
        <p:spPr>
          <a:xfrm>
            <a:off x="9471627" y="1257300"/>
            <a:ext cx="540000" cy="540000"/>
          </a:xfrm>
          <a:prstGeom prst="roundRect">
            <a:avLst>
              <a:gd name="adj" fmla="val 9611"/>
            </a:avLst>
          </a:prstGeom>
          <a:solidFill>
            <a:srgbClr val="AA6F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fr-FR" sz="2800" dirty="0" smtClean="0">
                <a:latin typeface="Pere Castor" panose="00000400000000000000" pitchFamily="2" charset="0"/>
              </a:rPr>
              <a:t>13</a:t>
            </a:r>
            <a:endParaRPr lang="fr-FR" sz="2800" dirty="0">
              <a:latin typeface="Pere Castor" panose="00000400000000000000" pitchFamily="2" charset="0"/>
            </a:endParaRPr>
          </a:p>
        </p:txBody>
      </p:sp>
      <p:sp>
        <p:nvSpPr>
          <p:cNvPr id="88" name="Rectangle à coins arrondis 87">
            <a:hlinkClick r:id="rId59" action="ppaction://hlinksldjump"/>
          </p:cNvPr>
          <p:cNvSpPr/>
          <p:nvPr/>
        </p:nvSpPr>
        <p:spPr>
          <a:xfrm>
            <a:off x="10201375" y="1257300"/>
            <a:ext cx="540000" cy="540000"/>
          </a:xfrm>
          <a:prstGeom prst="roundRect">
            <a:avLst>
              <a:gd name="adj" fmla="val 9611"/>
            </a:avLst>
          </a:prstGeom>
          <a:solidFill>
            <a:srgbClr val="8473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fr-FR" sz="2800" dirty="0" smtClean="0">
                <a:latin typeface="Pere Castor" panose="00000400000000000000" pitchFamily="2" charset="0"/>
              </a:rPr>
              <a:t>14</a:t>
            </a:r>
            <a:endParaRPr lang="fr-FR" sz="2800" dirty="0">
              <a:latin typeface="Pere Castor" panose="00000400000000000000" pitchFamily="2" charset="0"/>
            </a:endParaRPr>
          </a:p>
        </p:txBody>
      </p:sp>
      <p:sp>
        <p:nvSpPr>
          <p:cNvPr id="89" name="Rectangle à coins arrondis 88">
            <a:hlinkClick r:id="rId58" action="ppaction://hlinksldjump"/>
          </p:cNvPr>
          <p:cNvSpPr/>
          <p:nvPr/>
        </p:nvSpPr>
        <p:spPr>
          <a:xfrm>
            <a:off x="10931123" y="1257300"/>
            <a:ext cx="540000" cy="540000"/>
          </a:xfrm>
          <a:prstGeom prst="roundRect">
            <a:avLst>
              <a:gd name="adj" fmla="val 9611"/>
            </a:avLst>
          </a:prstGeom>
          <a:solidFill>
            <a:srgbClr val="4312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fr-FR" sz="2800" dirty="0" smtClean="0">
                <a:latin typeface="Pere Castor" panose="00000400000000000000" pitchFamily="2" charset="0"/>
              </a:rPr>
              <a:t>15</a:t>
            </a:r>
            <a:endParaRPr lang="fr-FR" sz="2800" dirty="0">
              <a:latin typeface="Pere Castor" panose="00000400000000000000" pitchFamily="2" charset="0"/>
            </a:endParaRPr>
          </a:p>
        </p:txBody>
      </p:sp>
      <p:sp>
        <p:nvSpPr>
          <p:cNvPr id="90" name="Rectangle à coins arrondis 89">
            <a:hlinkClick r:id="rId60" action="ppaction://hlinksldjump"/>
          </p:cNvPr>
          <p:cNvSpPr/>
          <p:nvPr/>
        </p:nvSpPr>
        <p:spPr>
          <a:xfrm>
            <a:off x="8012131" y="2004983"/>
            <a:ext cx="540000" cy="540000"/>
          </a:xfrm>
          <a:prstGeom prst="roundRect">
            <a:avLst>
              <a:gd name="adj" fmla="val 9611"/>
            </a:avLst>
          </a:prstGeom>
          <a:solidFill>
            <a:srgbClr val="8473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fr-FR" sz="2800" dirty="0" smtClean="0">
                <a:latin typeface="Pere Castor" panose="00000400000000000000" pitchFamily="2" charset="0"/>
              </a:rPr>
              <a:t>26</a:t>
            </a:r>
            <a:endParaRPr lang="fr-FR" sz="2800" dirty="0">
              <a:latin typeface="Pere Castor" panose="00000400000000000000" pitchFamily="2" charset="0"/>
            </a:endParaRPr>
          </a:p>
        </p:txBody>
      </p:sp>
      <p:sp>
        <p:nvSpPr>
          <p:cNvPr id="91" name="Rectangle à coins arrondis 90">
            <a:hlinkClick r:id="rId7" action="ppaction://hlinksldjump"/>
          </p:cNvPr>
          <p:cNvSpPr/>
          <p:nvPr/>
        </p:nvSpPr>
        <p:spPr>
          <a:xfrm>
            <a:off x="8741879" y="2004983"/>
            <a:ext cx="540000" cy="540000"/>
          </a:xfrm>
          <a:prstGeom prst="roundRect">
            <a:avLst>
              <a:gd name="adj" fmla="val 9611"/>
            </a:avLst>
          </a:prstGeom>
          <a:solidFill>
            <a:srgbClr val="AA6F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fr-FR" sz="2800" dirty="0" smtClean="0">
                <a:latin typeface="Pere Castor" panose="00000400000000000000" pitchFamily="2" charset="0"/>
              </a:rPr>
              <a:t>27</a:t>
            </a:r>
            <a:endParaRPr lang="fr-FR" sz="2800" dirty="0">
              <a:latin typeface="Pere Castor" panose="00000400000000000000" pitchFamily="2" charset="0"/>
            </a:endParaRPr>
          </a:p>
        </p:txBody>
      </p:sp>
      <p:sp>
        <p:nvSpPr>
          <p:cNvPr id="92" name="Rectangle à coins arrondis 91">
            <a:hlinkClick r:id="rId61" action="ppaction://hlinksldjump"/>
          </p:cNvPr>
          <p:cNvSpPr/>
          <p:nvPr/>
        </p:nvSpPr>
        <p:spPr>
          <a:xfrm>
            <a:off x="9471627" y="2004983"/>
            <a:ext cx="540000" cy="540000"/>
          </a:xfrm>
          <a:prstGeom prst="roundRect">
            <a:avLst>
              <a:gd name="adj" fmla="val 9611"/>
            </a:avLst>
          </a:prstGeom>
          <a:solidFill>
            <a:srgbClr val="4312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fr-FR" sz="2800" dirty="0" smtClean="0">
                <a:latin typeface="Pere Castor" panose="00000400000000000000" pitchFamily="2" charset="0"/>
              </a:rPr>
              <a:t>28</a:t>
            </a:r>
            <a:endParaRPr lang="fr-FR" sz="2800" dirty="0">
              <a:latin typeface="Pere Castor" panose="00000400000000000000" pitchFamily="2" charset="0"/>
            </a:endParaRPr>
          </a:p>
        </p:txBody>
      </p:sp>
      <p:sp>
        <p:nvSpPr>
          <p:cNvPr id="93" name="Rectangle à coins arrondis 92">
            <a:hlinkClick r:id="rId32" action="ppaction://hlinksldjump"/>
          </p:cNvPr>
          <p:cNvSpPr/>
          <p:nvPr/>
        </p:nvSpPr>
        <p:spPr>
          <a:xfrm>
            <a:off x="10201375" y="2004983"/>
            <a:ext cx="540000" cy="540000"/>
          </a:xfrm>
          <a:prstGeom prst="roundRect">
            <a:avLst>
              <a:gd name="adj" fmla="val 9611"/>
            </a:avLst>
          </a:prstGeom>
          <a:solidFill>
            <a:srgbClr val="C5B0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fr-FR" sz="2800" dirty="0" smtClean="0">
                <a:latin typeface="Pere Castor" panose="00000400000000000000" pitchFamily="2" charset="0"/>
              </a:rPr>
              <a:t>29</a:t>
            </a:r>
            <a:endParaRPr lang="fr-FR" sz="2800" dirty="0">
              <a:latin typeface="Pere Castor" panose="00000400000000000000" pitchFamily="2" charset="0"/>
            </a:endParaRPr>
          </a:p>
        </p:txBody>
      </p:sp>
      <p:sp>
        <p:nvSpPr>
          <p:cNvPr id="94" name="Rectangle à coins arrondis 93">
            <a:hlinkClick r:id="rId33" action="ppaction://hlinksldjump"/>
          </p:cNvPr>
          <p:cNvSpPr/>
          <p:nvPr/>
        </p:nvSpPr>
        <p:spPr>
          <a:xfrm>
            <a:off x="10931123" y="2004983"/>
            <a:ext cx="540000" cy="540000"/>
          </a:xfrm>
          <a:prstGeom prst="roundRect">
            <a:avLst>
              <a:gd name="adj" fmla="val 9611"/>
            </a:avLst>
          </a:prstGeom>
          <a:solidFill>
            <a:srgbClr val="AA6F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fr-FR" sz="2800" dirty="0" smtClean="0">
                <a:latin typeface="Pere Castor" panose="00000400000000000000" pitchFamily="2" charset="0"/>
              </a:rPr>
              <a:t>30</a:t>
            </a:r>
            <a:endParaRPr lang="fr-FR" sz="2800" dirty="0">
              <a:latin typeface="Pere Castor" panose="00000400000000000000" pitchFamily="2" charset="0"/>
            </a:endParaRPr>
          </a:p>
        </p:txBody>
      </p:sp>
      <p:sp>
        <p:nvSpPr>
          <p:cNvPr id="95" name="Rectangle à coins arrondis 94">
            <a:hlinkClick r:id="rId36" action="ppaction://hlinksldjump"/>
          </p:cNvPr>
          <p:cNvSpPr/>
          <p:nvPr/>
        </p:nvSpPr>
        <p:spPr>
          <a:xfrm>
            <a:off x="8012131" y="2752666"/>
            <a:ext cx="540000" cy="540000"/>
          </a:xfrm>
          <a:prstGeom prst="roundRect">
            <a:avLst>
              <a:gd name="adj" fmla="val 9611"/>
            </a:avLst>
          </a:prstGeom>
          <a:solidFill>
            <a:srgbClr val="AA6F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fr-FR" sz="2800" dirty="0" smtClean="0">
                <a:latin typeface="Pere Castor" panose="00000400000000000000" pitchFamily="2" charset="0"/>
              </a:rPr>
              <a:t>41</a:t>
            </a:r>
            <a:endParaRPr lang="fr-FR" sz="2800" dirty="0">
              <a:latin typeface="Pere Castor" panose="00000400000000000000" pitchFamily="2" charset="0"/>
            </a:endParaRPr>
          </a:p>
        </p:txBody>
      </p:sp>
      <p:sp>
        <p:nvSpPr>
          <p:cNvPr id="96" name="Rectangle à coins arrondis 95">
            <a:hlinkClick r:id="rId12" action="ppaction://hlinksldjump"/>
          </p:cNvPr>
          <p:cNvSpPr/>
          <p:nvPr/>
        </p:nvSpPr>
        <p:spPr>
          <a:xfrm>
            <a:off x="8741879" y="2752666"/>
            <a:ext cx="540000" cy="540000"/>
          </a:xfrm>
          <a:prstGeom prst="roundRect">
            <a:avLst>
              <a:gd name="adj" fmla="val 9611"/>
            </a:avLst>
          </a:prstGeom>
          <a:solidFill>
            <a:srgbClr val="4312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fr-FR" sz="2800" dirty="0" smtClean="0">
                <a:latin typeface="Pere Castor" panose="00000400000000000000" pitchFamily="2" charset="0"/>
              </a:rPr>
              <a:t>42</a:t>
            </a:r>
            <a:endParaRPr lang="fr-FR" sz="2800" dirty="0">
              <a:latin typeface="Pere Castor" panose="00000400000000000000" pitchFamily="2" charset="0"/>
            </a:endParaRPr>
          </a:p>
        </p:txBody>
      </p:sp>
      <p:sp>
        <p:nvSpPr>
          <p:cNvPr id="97" name="Rectangle à coins arrondis 96">
            <a:hlinkClick r:id="rId62" action="ppaction://hlinksldjump"/>
          </p:cNvPr>
          <p:cNvSpPr/>
          <p:nvPr/>
        </p:nvSpPr>
        <p:spPr>
          <a:xfrm>
            <a:off x="9471627" y="2752666"/>
            <a:ext cx="540000" cy="540000"/>
          </a:xfrm>
          <a:prstGeom prst="roundRect">
            <a:avLst>
              <a:gd name="adj" fmla="val 9611"/>
            </a:avLst>
          </a:prstGeom>
          <a:solidFill>
            <a:srgbClr val="C5B0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fr-FR" sz="2800" dirty="0" smtClean="0">
                <a:latin typeface="Pere Castor" panose="00000400000000000000" pitchFamily="2" charset="0"/>
              </a:rPr>
              <a:t>43</a:t>
            </a:r>
            <a:endParaRPr lang="fr-FR" sz="2800" dirty="0">
              <a:latin typeface="Pere Castor" panose="00000400000000000000" pitchFamily="2" charset="0"/>
            </a:endParaRPr>
          </a:p>
        </p:txBody>
      </p:sp>
      <p:sp>
        <p:nvSpPr>
          <p:cNvPr id="98" name="Rectangle à coins arrondis 97">
            <a:hlinkClick r:id="rId37" action="ppaction://hlinksldjump"/>
          </p:cNvPr>
          <p:cNvSpPr/>
          <p:nvPr/>
        </p:nvSpPr>
        <p:spPr>
          <a:xfrm>
            <a:off x="10201375" y="2752666"/>
            <a:ext cx="540000" cy="540000"/>
          </a:xfrm>
          <a:prstGeom prst="roundRect">
            <a:avLst>
              <a:gd name="adj" fmla="val 9611"/>
            </a:avLst>
          </a:prstGeom>
          <a:solidFill>
            <a:srgbClr val="AA6F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fr-FR" sz="2800" dirty="0" smtClean="0">
                <a:latin typeface="Pere Castor" panose="00000400000000000000" pitchFamily="2" charset="0"/>
              </a:rPr>
              <a:t>44</a:t>
            </a:r>
            <a:endParaRPr lang="fr-FR" sz="2800" dirty="0">
              <a:latin typeface="Pere Castor" panose="00000400000000000000" pitchFamily="2" charset="0"/>
            </a:endParaRPr>
          </a:p>
        </p:txBody>
      </p:sp>
      <p:sp>
        <p:nvSpPr>
          <p:cNvPr id="99" name="Rectangle à coins arrondis 98">
            <a:hlinkClick r:id="rId38" action="ppaction://hlinksldjump"/>
          </p:cNvPr>
          <p:cNvSpPr/>
          <p:nvPr/>
        </p:nvSpPr>
        <p:spPr>
          <a:xfrm>
            <a:off x="10931123" y="2752666"/>
            <a:ext cx="540000" cy="540000"/>
          </a:xfrm>
          <a:prstGeom prst="roundRect">
            <a:avLst>
              <a:gd name="adj" fmla="val 9611"/>
            </a:avLst>
          </a:prstGeom>
          <a:solidFill>
            <a:srgbClr val="4312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fr-FR" sz="2800" dirty="0" smtClean="0">
                <a:latin typeface="Pere Castor" panose="00000400000000000000" pitchFamily="2" charset="0"/>
              </a:rPr>
              <a:t>45</a:t>
            </a:r>
            <a:endParaRPr lang="fr-FR" sz="2800" dirty="0">
              <a:latin typeface="Pere Castor" panose="00000400000000000000" pitchFamily="2" charset="0"/>
            </a:endParaRPr>
          </a:p>
        </p:txBody>
      </p:sp>
      <p:sp>
        <p:nvSpPr>
          <p:cNvPr id="100" name="Rectangle à coins arrondis 99">
            <a:hlinkClick r:id="rId39" action="ppaction://hlinksldjump"/>
          </p:cNvPr>
          <p:cNvSpPr/>
          <p:nvPr/>
        </p:nvSpPr>
        <p:spPr>
          <a:xfrm>
            <a:off x="8018357" y="3500349"/>
            <a:ext cx="540000" cy="540000"/>
          </a:xfrm>
          <a:prstGeom prst="roundRect">
            <a:avLst>
              <a:gd name="adj" fmla="val 9611"/>
            </a:avLst>
          </a:prstGeom>
          <a:solidFill>
            <a:srgbClr val="4312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fr-FR" sz="2800" dirty="0" smtClean="0">
                <a:latin typeface="Pere Castor" panose="00000400000000000000" pitchFamily="2" charset="0"/>
              </a:rPr>
              <a:t>56</a:t>
            </a:r>
            <a:endParaRPr lang="fr-FR" sz="2800" dirty="0">
              <a:latin typeface="Pere Castor" panose="00000400000000000000" pitchFamily="2" charset="0"/>
            </a:endParaRPr>
          </a:p>
        </p:txBody>
      </p:sp>
      <p:sp>
        <p:nvSpPr>
          <p:cNvPr id="101" name="Rectangle à coins arrondis 100">
            <a:hlinkClick r:id="rId63" action="ppaction://hlinksldjump"/>
          </p:cNvPr>
          <p:cNvSpPr/>
          <p:nvPr/>
        </p:nvSpPr>
        <p:spPr>
          <a:xfrm>
            <a:off x="8748105" y="3500349"/>
            <a:ext cx="540000" cy="540000"/>
          </a:xfrm>
          <a:prstGeom prst="roundRect">
            <a:avLst>
              <a:gd name="adj" fmla="val 9611"/>
            </a:avLst>
          </a:prstGeom>
          <a:solidFill>
            <a:srgbClr val="8473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fr-FR" sz="2800" dirty="0" smtClean="0">
                <a:latin typeface="Pere Castor" panose="00000400000000000000" pitchFamily="2" charset="0"/>
              </a:rPr>
              <a:t>57</a:t>
            </a:r>
            <a:endParaRPr lang="fr-FR" sz="2800" dirty="0">
              <a:latin typeface="Pere Castor" panose="00000400000000000000" pitchFamily="2" charset="0"/>
            </a:endParaRPr>
          </a:p>
        </p:txBody>
      </p:sp>
      <p:sp>
        <p:nvSpPr>
          <p:cNvPr id="102" name="Rectangle à coins arrondis 101">
            <a:hlinkClick r:id="rId13" action="ppaction://hlinksldjump"/>
          </p:cNvPr>
          <p:cNvSpPr/>
          <p:nvPr/>
        </p:nvSpPr>
        <p:spPr>
          <a:xfrm>
            <a:off x="9477853" y="3500349"/>
            <a:ext cx="540000" cy="540000"/>
          </a:xfrm>
          <a:prstGeom prst="roundRect">
            <a:avLst>
              <a:gd name="adj" fmla="val 9611"/>
            </a:avLst>
          </a:prstGeom>
          <a:solidFill>
            <a:srgbClr val="AA6F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fr-FR" sz="2800" dirty="0" smtClean="0">
                <a:latin typeface="Pere Castor" panose="00000400000000000000" pitchFamily="2" charset="0"/>
              </a:rPr>
              <a:t>58</a:t>
            </a:r>
            <a:endParaRPr lang="fr-FR" sz="2800" dirty="0">
              <a:latin typeface="Pere Castor" panose="00000400000000000000" pitchFamily="2" charset="0"/>
            </a:endParaRPr>
          </a:p>
        </p:txBody>
      </p:sp>
      <p:sp>
        <p:nvSpPr>
          <p:cNvPr id="103" name="Rectangle à coins arrondis 102">
            <a:hlinkClick r:id="rId44" action="ppaction://hlinksldjump"/>
          </p:cNvPr>
          <p:cNvSpPr/>
          <p:nvPr/>
        </p:nvSpPr>
        <p:spPr>
          <a:xfrm>
            <a:off x="10207601" y="3500349"/>
            <a:ext cx="540000" cy="540000"/>
          </a:xfrm>
          <a:prstGeom prst="roundRect">
            <a:avLst>
              <a:gd name="adj" fmla="val 9611"/>
            </a:avLst>
          </a:prstGeom>
          <a:solidFill>
            <a:srgbClr val="4312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fr-FR" sz="2800" dirty="0" smtClean="0">
                <a:latin typeface="Pere Castor" panose="00000400000000000000" pitchFamily="2" charset="0"/>
              </a:rPr>
              <a:t>59</a:t>
            </a:r>
            <a:endParaRPr lang="fr-FR" sz="2800" dirty="0">
              <a:latin typeface="Pere Castor" panose="00000400000000000000" pitchFamily="2" charset="0"/>
            </a:endParaRPr>
          </a:p>
        </p:txBody>
      </p:sp>
      <p:sp>
        <p:nvSpPr>
          <p:cNvPr id="104" name="Rectangle à coins arrondis 103">
            <a:hlinkClick r:id="rId64" action="ppaction://hlinksldjump"/>
          </p:cNvPr>
          <p:cNvSpPr/>
          <p:nvPr/>
        </p:nvSpPr>
        <p:spPr>
          <a:xfrm>
            <a:off x="10937349" y="3500349"/>
            <a:ext cx="540000" cy="540000"/>
          </a:xfrm>
          <a:prstGeom prst="roundRect">
            <a:avLst>
              <a:gd name="adj" fmla="val 9611"/>
            </a:avLst>
          </a:prstGeom>
          <a:solidFill>
            <a:srgbClr val="8473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fr-FR" sz="2800" dirty="0" smtClean="0">
                <a:latin typeface="Pere Castor" panose="00000400000000000000" pitchFamily="2" charset="0"/>
              </a:rPr>
              <a:t>60</a:t>
            </a:r>
            <a:endParaRPr lang="fr-FR" sz="2800" dirty="0">
              <a:latin typeface="Pere Castor" panose="00000400000000000000" pitchFamily="2" charset="0"/>
            </a:endParaRPr>
          </a:p>
        </p:txBody>
      </p:sp>
      <p:sp>
        <p:nvSpPr>
          <p:cNvPr id="105" name="Rectangle à coins arrondis 104">
            <a:hlinkClick r:id="rId17" action="ppaction://hlinksldjump"/>
          </p:cNvPr>
          <p:cNvSpPr/>
          <p:nvPr/>
        </p:nvSpPr>
        <p:spPr>
          <a:xfrm>
            <a:off x="8012131" y="4248032"/>
            <a:ext cx="540000" cy="540000"/>
          </a:xfrm>
          <a:prstGeom prst="roundRect">
            <a:avLst>
              <a:gd name="adj" fmla="val 9611"/>
            </a:avLst>
          </a:prstGeom>
          <a:solidFill>
            <a:srgbClr val="AA6F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fr-FR" sz="2800" dirty="0" smtClean="0">
                <a:latin typeface="Pere Castor" panose="00000400000000000000" pitchFamily="2" charset="0"/>
              </a:rPr>
              <a:t>71</a:t>
            </a:r>
            <a:endParaRPr lang="fr-FR" sz="2800" dirty="0">
              <a:latin typeface="Pere Castor" panose="00000400000000000000" pitchFamily="2" charset="0"/>
            </a:endParaRPr>
          </a:p>
        </p:txBody>
      </p:sp>
      <p:sp>
        <p:nvSpPr>
          <p:cNvPr id="106" name="Rectangle à coins arrondis 105">
            <a:hlinkClick r:id="rId65" action="ppaction://hlinksldjump"/>
          </p:cNvPr>
          <p:cNvSpPr/>
          <p:nvPr/>
        </p:nvSpPr>
        <p:spPr>
          <a:xfrm>
            <a:off x="8741879" y="4248032"/>
            <a:ext cx="540000" cy="540000"/>
          </a:xfrm>
          <a:prstGeom prst="roundRect">
            <a:avLst>
              <a:gd name="adj" fmla="val 9611"/>
            </a:avLst>
          </a:prstGeom>
          <a:solidFill>
            <a:srgbClr val="4312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fr-FR" sz="2800" dirty="0" smtClean="0">
                <a:latin typeface="Pere Castor" panose="00000400000000000000" pitchFamily="2" charset="0"/>
              </a:rPr>
              <a:t>72</a:t>
            </a:r>
            <a:endParaRPr lang="fr-FR" sz="2800" dirty="0">
              <a:latin typeface="Pere Castor" panose="00000400000000000000" pitchFamily="2" charset="0"/>
            </a:endParaRPr>
          </a:p>
        </p:txBody>
      </p:sp>
      <p:sp>
        <p:nvSpPr>
          <p:cNvPr id="107" name="Rectangle à coins arrondis 106">
            <a:hlinkClick r:id="rId26" action="ppaction://hlinksldjump"/>
          </p:cNvPr>
          <p:cNvSpPr/>
          <p:nvPr/>
        </p:nvSpPr>
        <p:spPr>
          <a:xfrm>
            <a:off x="9471627" y="4248032"/>
            <a:ext cx="540000" cy="540000"/>
          </a:xfrm>
          <a:prstGeom prst="roundRect">
            <a:avLst>
              <a:gd name="adj" fmla="val 9611"/>
            </a:avLst>
          </a:prstGeom>
          <a:solidFill>
            <a:srgbClr val="C5B0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fr-FR" sz="2800" dirty="0" smtClean="0">
                <a:latin typeface="Pere Castor" panose="00000400000000000000" pitchFamily="2" charset="0"/>
              </a:rPr>
              <a:t>73</a:t>
            </a:r>
            <a:endParaRPr lang="fr-FR" sz="2800" dirty="0">
              <a:latin typeface="Pere Castor" panose="00000400000000000000" pitchFamily="2" charset="0"/>
            </a:endParaRPr>
          </a:p>
        </p:txBody>
      </p:sp>
      <p:sp>
        <p:nvSpPr>
          <p:cNvPr id="108" name="Rectangle à coins arrondis 107">
            <a:hlinkClick r:id="rId43" action="ppaction://hlinksldjump"/>
          </p:cNvPr>
          <p:cNvSpPr/>
          <p:nvPr/>
        </p:nvSpPr>
        <p:spPr>
          <a:xfrm>
            <a:off x="10201375" y="4248032"/>
            <a:ext cx="540000" cy="540000"/>
          </a:xfrm>
          <a:prstGeom prst="roundRect">
            <a:avLst>
              <a:gd name="adj" fmla="val 9611"/>
            </a:avLst>
          </a:prstGeom>
          <a:solidFill>
            <a:srgbClr val="AA6F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fr-FR" sz="2800" dirty="0" smtClean="0">
                <a:latin typeface="Pere Castor" panose="00000400000000000000" pitchFamily="2" charset="0"/>
              </a:rPr>
              <a:t>74</a:t>
            </a:r>
            <a:endParaRPr lang="fr-FR" sz="2800" dirty="0">
              <a:latin typeface="Pere Castor" panose="00000400000000000000" pitchFamily="2" charset="0"/>
            </a:endParaRPr>
          </a:p>
        </p:txBody>
      </p:sp>
      <p:sp>
        <p:nvSpPr>
          <p:cNvPr id="109" name="Rectangle à coins arrondis 108">
            <a:hlinkClick r:id="rId44" action="ppaction://hlinksldjump"/>
          </p:cNvPr>
          <p:cNvSpPr/>
          <p:nvPr/>
        </p:nvSpPr>
        <p:spPr>
          <a:xfrm>
            <a:off x="10931123" y="4248032"/>
            <a:ext cx="540000" cy="540000"/>
          </a:xfrm>
          <a:prstGeom prst="roundRect">
            <a:avLst>
              <a:gd name="adj" fmla="val 9611"/>
            </a:avLst>
          </a:prstGeom>
          <a:solidFill>
            <a:srgbClr val="4312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fr-FR" sz="2800" dirty="0" smtClean="0">
                <a:latin typeface="Pere Castor" panose="00000400000000000000" pitchFamily="2" charset="0"/>
              </a:rPr>
              <a:t>75</a:t>
            </a:r>
            <a:endParaRPr lang="fr-FR" sz="2800" dirty="0">
              <a:latin typeface="Pere Castor" panose="00000400000000000000" pitchFamily="2" charset="0"/>
            </a:endParaRPr>
          </a:p>
        </p:txBody>
      </p:sp>
      <p:sp>
        <p:nvSpPr>
          <p:cNvPr id="110" name="Rectangle à coins arrondis 109">
            <a:hlinkClick r:id="rId66" action="ppaction://hlinksldjump"/>
          </p:cNvPr>
          <p:cNvSpPr/>
          <p:nvPr/>
        </p:nvSpPr>
        <p:spPr>
          <a:xfrm>
            <a:off x="8012131" y="4995715"/>
            <a:ext cx="540000" cy="540000"/>
          </a:xfrm>
          <a:prstGeom prst="roundRect">
            <a:avLst>
              <a:gd name="adj" fmla="val 9611"/>
            </a:avLst>
          </a:prstGeom>
          <a:solidFill>
            <a:srgbClr val="4312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fr-FR" sz="2800" dirty="0" smtClean="0">
                <a:latin typeface="Pere Castor" panose="00000400000000000000" pitchFamily="2" charset="0"/>
              </a:rPr>
              <a:t>86</a:t>
            </a:r>
            <a:endParaRPr lang="fr-FR" sz="2800" dirty="0">
              <a:latin typeface="Pere Castor" panose="00000400000000000000" pitchFamily="2" charset="0"/>
            </a:endParaRPr>
          </a:p>
        </p:txBody>
      </p:sp>
      <p:sp>
        <p:nvSpPr>
          <p:cNvPr id="111" name="Rectangle à coins arrondis 110">
            <a:hlinkClick r:id="rId67" action="ppaction://hlinksldjump"/>
          </p:cNvPr>
          <p:cNvSpPr/>
          <p:nvPr/>
        </p:nvSpPr>
        <p:spPr>
          <a:xfrm>
            <a:off x="8741879" y="4995715"/>
            <a:ext cx="540000" cy="540000"/>
          </a:xfrm>
          <a:prstGeom prst="roundRect">
            <a:avLst>
              <a:gd name="adj" fmla="val 9611"/>
            </a:avLst>
          </a:prstGeom>
          <a:solidFill>
            <a:srgbClr val="C5B0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fr-FR" sz="2800" dirty="0" smtClean="0">
                <a:latin typeface="Pere Castor" panose="00000400000000000000" pitchFamily="2" charset="0"/>
              </a:rPr>
              <a:t>87</a:t>
            </a:r>
            <a:endParaRPr lang="fr-FR" sz="2800" dirty="0">
              <a:latin typeface="Pere Castor" panose="00000400000000000000" pitchFamily="2" charset="0"/>
            </a:endParaRPr>
          </a:p>
        </p:txBody>
      </p:sp>
      <p:sp>
        <p:nvSpPr>
          <p:cNvPr id="112" name="Rectangle à coins arrondis 111">
            <a:hlinkClick r:id="rId19" action="ppaction://hlinksldjump"/>
          </p:cNvPr>
          <p:cNvSpPr/>
          <p:nvPr/>
        </p:nvSpPr>
        <p:spPr>
          <a:xfrm>
            <a:off x="9471627" y="4995715"/>
            <a:ext cx="540000" cy="540000"/>
          </a:xfrm>
          <a:prstGeom prst="roundRect">
            <a:avLst>
              <a:gd name="adj" fmla="val 9611"/>
            </a:avLst>
          </a:prstGeom>
          <a:solidFill>
            <a:srgbClr val="8473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fr-FR" sz="2800" dirty="0" smtClean="0">
                <a:latin typeface="Pere Castor" panose="00000400000000000000" pitchFamily="2" charset="0"/>
                <a:hlinkClick r:id="rId68" action="ppaction://hlinksldjump"/>
              </a:rPr>
              <a:t>88</a:t>
            </a:r>
            <a:endParaRPr lang="fr-FR" sz="2800" dirty="0">
              <a:latin typeface="Pere Castor" panose="00000400000000000000" pitchFamily="2" charset="0"/>
            </a:endParaRPr>
          </a:p>
        </p:txBody>
      </p:sp>
      <p:sp>
        <p:nvSpPr>
          <p:cNvPr id="113" name="Rectangle à coins arrondis 112">
            <a:hlinkClick r:id="rId69" action="ppaction://hlinksldjump"/>
          </p:cNvPr>
          <p:cNvSpPr/>
          <p:nvPr/>
        </p:nvSpPr>
        <p:spPr>
          <a:xfrm>
            <a:off x="10201375" y="4995715"/>
            <a:ext cx="540000" cy="540000"/>
          </a:xfrm>
          <a:prstGeom prst="roundRect">
            <a:avLst>
              <a:gd name="adj" fmla="val 9611"/>
            </a:avLst>
          </a:prstGeom>
          <a:solidFill>
            <a:srgbClr val="4312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fr-FR" sz="2800" dirty="0" smtClean="0">
                <a:latin typeface="Pere Castor" panose="00000400000000000000" pitchFamily="2" charset="0"/>
              </a:rPr>
              <a:t>89</a:t>
            </a:r>
            <a:endParaRPr lang="fr-FR" sz="2800" dirty="0">
              <a:latin typeface="Pere Castor" panose="00000400000000000000" pitchFamily="2" charset="0"/>
            </a:endParaRPr>
          </a:p>
        </p:txBody>
      </p:sp>
      <p:sp>
        <p:nvSpPr>
          <p:cNvPr id="114" name="Rectangle à coins arrondis 113">
            <a:hlinkClick r:id="rId52" action="ppaction://hlinksldjump"/>
          </p:cNvPr>
          <p:cNvSpPr/>
          <p:nvPr/>
        </p:nvSpPr>
        <p:spPr>
          <a:xfrm>
            <a:off x="10931123" y="4995715"/>
            <a:ext cx="540000" cy="540000"/>
          </a:xfrm>
          <a:prstGeom prst="roundRect">
            <a:avLst>
              <a:gd name="adj" fmla="val 9611"/>
            </a:avLst>
          </a:prstGeom>
          <a:solidFill>
            <a:srgbClr val="AA6F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fr-FR" sz="2800" dirty="0" smtClean="0">
                <a:latin typeface="Pere Castor" panose="00000400000000000000" pitchFamily="2" charset="0"/>
              </a:rPr>
              <a:t>90</a:t>
            </a:r>
            <a:endParaRPr lang="fr-FR" sz="2800" dirty="0">
              <a:latin typeface="Pere Castor" panose="00000400000000000000" pitchFamily="2" charset="0"/>
            </a:endParaRPr>
          </a:p>
        </p:txBody>
      </p:sp>
      <p:sp>
        <p:nvSpPr>
          <p:cNvPr id="5" name="Rectangle à coins arrondis 4">
            <a:hlinkClick r:id="rId57" action="ppaction://hlinksldjump"/>
          </p:cNvPr>
          <p:cNvSpPr/>
          <p:nvPr/>
        </p:nvSpPr>
        <p:spPr>
          <a:xfrm>
            <a:off x="1444399" y="1257300"/>
            <a:ext cx="540000" cy="540000"/>
          </a:xfrm>
          <a:prstGeom prst="roundRect">
            <a:avLst>
              <a:gd name="adj" fmla="val 9611"/>
            </a:avLst>
          </a:prstGeom>
          <a:solidFill>
            <a:srgbClr val="4312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fr-FR" sz="2800" dirty="0">
                <a:latin typeface="Pere Castor" panose="00000400000000000000" pitchFamily="2" charset="0"/>
              </a:rPr>
              <a:t>02</a:t>
            </a:r>
          </a:p>
        </p:txBody>
      </p:sp>
      <p:sp>
        <p:nvSpPr>
          <p:cNvPr id="6" name="Rectangle à coins arrondis 5"/>
          <p:cNvSpPr/>
          <p:nvPr/>
        </p:nvSpPr>
        <p:spPr>
          <a:xfrm>
            <a:off x="2174147" y="1257300"/>
            <a:ext cx="540000" cy="540000"/>
          </a:xfrm>
          <a:prstGeom prst="roundRect">
            <a:avLst>
              <a:gd name="adj" fmla="val 9611"/>
            </a:avLst>
          </a:prstGeom>
          <a:solidFill>
            <a:srgbClr val="C5B0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fr-FR" sz="2800" dirty="0">
                <a:latin typeface="Pere Castor" panose="00000400000000000000" pitchFamily="2" charset="0"/>
              </a:rPr>
              <a:t>03</a:t>
            </a:r>
          </a:p>
        </p:txBody>
      </p:sp>
      <p:sp>
        <p:nvSpPr>
          <p:cNvPr id="7" name="Rectangle à coins arrondis 6">
            <a:hlinkClick r:id="rId3" action="ppaction://hlinksldjump"/>
          </p:cNvPr>
          <p:cNvSpPr/>
          <p:nvPr/>
        </p:nvSpPr>
        <p:spPr>
          <a:xfrm>
            <a:off x="2903895" y="1257300"/>
            <a:ext cx="540000" cy="540000"/>
          </a:xfrm>
          <a:prstGeom prst="roundRect">
            <a:avLst>
              <a:gd name="adj" fmla="val 9611"/>
            </a:avLst>
          </a:prstGeom>
          <a:solidFill>
            <a:srgbClr val="4312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fr-FR" sz="2800" dirty="0">
                <a:latin typeface="Pere Castor" panose="00000400000000000000" pitchFamily="2" charset="0"/>
              </a:rPr>
              <a:t>04</a:t>
            </a:r>
          </a:p>
        </p:txBody>
      </p:sp>
      <p:sp>
        <p:nvSpPr>
          <p:cNvPr id="8" name="Rectangle à coins arrondis 7">
            <a:hlinkClick r:id="rId29" action="ppaction://hlinksldjump"/>
          </p:cNvPr>
          <p:cNvSpPr/>
          <p:nvPr/>
        </p:nvSpPr>
        <p:spPr>
          <a:xfrm>
            <a:off x="3633643" y="1257300"/>
            <a:ext cx="540000" cy="540000"/>
          </a:xfrm>
          <a:prstGeom prst="roundRect">
            <a:avLst>
              <a:gd name="adj" fmla="val 9611"/>
            </a:avLst>
          </a:prstGeom>
          <a:solidFill>
            <a:srgbClr val="8473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fr-FR" sz="2800" dirty="0">
                <a:latin typeface="Pere Castor" panose="00000400000000000000" pitchFamily="2" charset="0"/>
              </a:rPr>
              <a:t>05</a:t>
            </a:r>
          </a:p>
        </p:txBody>
      </p:sp>
      <p:sp>
        <p:nvSpPr>
          <p:cNvPr id="115" name="Rectangle à coins arrondis 114">
            <a:hlinkClick r:id="rId70" action="ppaction://hlinksldjump"/>
          </p:cNvPr>
          <p:cNvSpPr/>
          <p:nvPr/>
        </p:nvSpPr>
        <p:spPr>
          <a:xfrm>
            <a:off x="1444399" y="1257300"/>
            <a:ext cx="540000" cy="54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6" name="Rectangle à coins arrondis 115">
            <a:hlinkClick r:id="rId71" action="ppaction://hlinksldjump"/>
          </p:cNvPr>
          <p:cNvSpPr/>
          <p:nvPr/>
        </p:nvSpPr>
        <p:spPr>
          <a:xfrm>
            <a:off x="2174147" y="1257300"/>
            <a:ext cx="540000" cy="54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7" name="Rectangle à coins arrondis 116">
            <a:hlinkClick r:id="rId72" action="ppaction://hlinksldjump"/>
          </p:cNvPr>
          <p:cNvSpPr/>
          <p:nvPr/>
        </p:nvSpPr>
        <p:spPr>
          <a:xfrm>
            <a:off x="2903895" y="1257300"/>
            <a:ext cx="540000" cy="54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8" name="Rectangle à coins arrondis 117">
            <a:hlinkClick r:id="rId73" action="ppaction://hlinksldjump"/>
          </p:cNvPr>
          <p:cNvSpPr/>
          <p:nvPr/>
        </p:nvSpPr>
        <p:spPr>
          <a:xfrm>
            <a:off x="3633643" y="1257300"/>
            <a:ext cx="540000" cy="54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 à coins arrondis 2"/>
          <p:cNvSpPr/>
          <p:nvPr/>
        </p:nvSpPr>
        <p:spPr>
          <a:xfrm>
            <a:off x="714651" y="1257300"/>
            <a:ext cx="540000" cy="54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9" name="Rectangle à coins arrondis 118">
            <a:hlinkClick r:id="rId74" action="ppaction://hlinksldjump"/>
          </p:cNvPr>
          <p:cNvSpPr/>
          <p:nvPr/>
        </p:nvSpPr>
        <p:spPr>
          <a:xfrm>
            <a:off x="4363391" y="1257300"/>
            <a:ext cx="540000" cy="54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8" name="Rectangle à coins arrondis 127">
            <a:hlinkClick r:id="rId75" action="ppaction://hlinksldjump"/>
          </p:cNvPr>
          <p:cNvSpPr/>
          <p:nvPr/>
        </p:nvSpPr>
        <p:spPr>
          <a:xfrm>
            <a:off x="5822887" y="1257300"/>
            <a:ext cx="540000" cy="54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9" name="Rectangle à coins arrondis 128">
            <a:hlinkClick r:id="rId2" action="ppaction://hlinksldjump"/>
          </p:cNvPr>
          <p:cNvSpPr/>
          <p:nvPr/>
        </p:nvSpPr>
        <p:spPr>
          <a:xfrm>
            <a:off x="6552635" y="1257300"/>
            <a:ext cx="540000" cy="54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0" name="Rectangle à coins arrondis 129">
            <a:hlinkClick r:id="rId76" action="ppaction://hlinksldjump"/>
          </p:cNvPr>
          <p:cNvSpPr/>
          <p:nvPr/>
        </p:nvSpPr>
        <p:spPr>
          <a:xfrm>
            <a:off x="7282383" y="1257300"/>
            <a:ext cx="540000" cy="54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1" name="Rectangle à coins arrondis 130">
            <a:hlinkClick r:id="rId77" action="ppaction://hlinksldjump"/>
          </p:cNvPr>
          <p:cNvSpPr/>
          <p:nvPr/>
        </p:nvSpPr>
        <p:spPr>
          <a:xfrm>
            <a:off x="8012131" y="1257300"/>
            <a:ext cx="540000" cy="54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2" name="Rectangle à coins arrondis 131">
            <a:hlinkClick r:id="rId78" action="ppaction://hlinksldjump"/>
          </p:cNvPr>
          <p:cNvSpPr/>
          <p:nvPr/>
        </p:nvSpPr>
        <p:spPr>
          <a:xfrm>
            <a:off x="5093139" y="1257300"/>
            <a:ext cx="540000" cy="54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3" name="Rectangle à coins arrondis 132">
            <a:hlinkClick r:id="rId79" action="ppaction://hlinksldjump"/>
          </p:cNvPr>
          <p:cNvSpPr/>
          <p:nvPr/>
        </p:nvSpPr>
        <p:spPr>
          <a:xfrm>
            <a:off x="8741879" y="1257300"/>
            <a:ext cx="540000" cy="54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5" name="Rectangle à coins arrondis 134"/>
          <p:cNvSpPr/>
          <p:nvPr/>
        </p:nvSpPr>
        <p:spPr>
          <a:xfrm>
            <a:off x="10201375" y="1257300"/>
            <a:ext cx="540000" cy="54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6" name="Rectangle à coins arrondis 135"/>
          <p:cNvSpPr/>
          <p:nvPr/>
        </p:nvSpPr>
        <p:spPr>
          <a:xfrm>
            <a:off x="10931123" y="1257300"/>
            <a:ext cx="540000" cy="54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9" name="Rectangle à coins arrondis 138">
            <a:hlinkClick r:id="rId80" action="ppaction://hlinksldjump"/>
          </p:cNvPr>
          <p:cNvSpPr/>
          <p:nvPr/>
        </p:nvSpPr>
        <p:spPr>
          <a:xfrm>
            <a:off x="9471627" y="1257300"/>
            <a:ext cx="540000" cy="54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2" name="Rectangle à coins arrondis 141"/>
          <p:cNvSpPr/>
          <p:nvPr/>
        </p:nvSpPr>
        <p:spPr>
          <a:xfrm>
            <a:off x="1444399" y="2004983"/>
            <a:ext cx="540000" cy="54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3" name="Rectangle à coins arrondis 142"/>
          <p:cNvSpPr/>
          <p:nvPr/>
        </p:nvSpPr>
        <p:spPr>
          <a:xfrm>
            <a:off x="2174147" y="2004983"/>
            <a:ext cx="540000" cy="54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4" name="Rectangle à coins arrondis 143"/>
          <p:cNvSpPr/>
          <p:nvPr/>
        </p:nvSpPr>
        <p:spPr>
          <a:xfrm>
            <a:off x="2903895" y="2004983"/>
            <a:ext cx="540000" cy="54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5" name="Rectangle à coins arrondis 144">
            <a:hlinkClick r:id="rId81" action="ppaction://hlinksldjump"/>
          </p:cNvPr>
          <p:cNvSpPr/>
          <p:nvPr/>
        </p:nvSpPr>
        <p:spPr>
          <a:xfrm>
            <a:off x="3633643" y="2004983"/>
            <a:ext cx="540000" cy="54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6" name="Rectangle à coins arrondis 145"/>
          <p:cNvSpPr/>
          <p:nvPr/>
        </p:nvSpPr>
        <p:spPr>
          <a:xfrm>
            <a:off x="714651" y="2004983"/>
            <a:ext cx="540000" cy="54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7" name="Rectangle à coins arrondis 146">
            <a:hlinkClick r:id="rId82" action="ppaction://hlinksldjump"/>
          </p:cNvPr>
          <p:cNvSpPr/>
          <p:nvPr/>
        </p:nvSpPr>
        <p:spPr>
          <a:xfrm>
            <a:off x="4363391" y="2004983"/>
            <a:ext cx="540000" cy="54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8" name="Rectangle à coins arrondis 147"/>
          <p:cNvSpPr/>
          <p:nvPr/>
        </p:nvSpPr>
        <p:spPr>
          <a:xfrm>
            <a:off x="5822887" y="2004983"/>
            <a:ext cx="540000" cy="54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9" name="Rectangle à coins arrondis 148">
            <a:hlinkClick r:id="rId60" action="ppaction://hlinksldjump"/>
          </p:cNvPr>
          <p:cNvSpPr/>
          <p:nvPr/>
        </p:nvSpPr>
        <p:spPr>
          <a:xfrm>
            <a:off x="6552635" y="2004983"/>
            <a:ext cx="540000" cy="54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0" name="Rectangle à coins arrondis 149"/>
          <p:cNvSpPr/>
          <p:nvPr/>
        </p:nvSpPr>
        <p:spPr>
          <a:xfrm>
            <a:off x="7282383" y="2004983"/>
            <a:ext cx="540000" cy="54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1" name="Rectangle à coins arrondis 150">
            <a:hlinkClick r:id="rId83" action="ppaction://hlinksldjump"/>
          </p:cNvPr>
          <p:cNvSpPr/>
          <p:nvPr/>
        </p:nvSpPr>
        <p:spPr>
          <a:xfrm>
            <a:off x="8012131" y="2004983"/>
            <a:ext cx="540000" cy="54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2" name="Rectangle à coins arrondis 151"/>
          <p:cNvSpPr/>
          <p:nvPr/>
        </p:nvSpPr>
        <p:spPr>
          <a:xfrm>
            <a:off x="5093139" y="2004983"/>
            <a:ext cx="540000" cy="54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3" name="Rectangle à coins arrondis 152">
            <a:hlinkClick r:id="rId6" action="ppaction://hlinksldjump"/>
          </p:cNvPr>
          <p:cNvSpPr/>
          <p:nvPr/>
        </p:nvSpPr>
        <p:spPr>
          <a:xfrm>
            <a:off x="8741879" y="2004983"/>
            <a:ext cx="540000" cy="54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4" name="Rectangle à coins arrondis 153"/>
          <p:cNvSpPr/>
          <p:nvPr/>
        </p:nvSpPr>
        <p:spPr>
          <a:xfrm>
            <a:off x="10201375" y="2004983"/>
            <a:ext cx="540000" cy="54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5" name="Rectangle à coins arrondis 154"/>
          <p:cNvSpPr/>
          <p:nvPr/>
        </p:nvSpPr>
        <p:spPr>
          <a:xfrm>
            <a:off x="10931123" y="2004983"/>
            <a:ext cx="540000" cy="54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6" name="Rectangle à coins arrondis 155"/>
          <p:cNvSpPr/>
          <p:nvPr/>
        </p:nvSpPr>
        <p:spPr>
          <a:xfrm>
            <a:off x="9471627" y="2004983"/>
            <a:ext cx="540000" cy="54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8" name="Rectangle à coins arrondis 157"/>
          <p:cNvSpPr/>
          <p:nvPr/>
        </p:nvSpPr>
        <p:spPr>
          <a:xfrm>
            <a:off x="1444399" y="2752666"/>
            <a:ext cx="540000" cy="54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9" name="Rectangle à coins arrondis 158"/>
          <p:cNvSpPr/>
          <p:nvPr/>
        </p:nvSpPr>
        <p:spPr>
          <a:xfrm>
            <a:off x="2174147" y="2752666"/>
            <a:ext cx="540000" cy="54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0" name="Rectangle à coins arrondis 159"/>
          <p:cNvSpPr/>
          <p:nvPr/>
        </p:nvSpPr>
        <p:spPr>
          <a:xfrm>
            <a:off x="2903895" y="2752666"/>
            <a:ext cx="540000" cy="54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1" name="Rectangle à coins arrondis 160">
            <a:hlinkClick r:id="rId84" action="ppaction://hlinksldjump"/>
          </p:cNvPr>
          <p:cNvSpPr/>
          <p:nvPr/>
        </p:nvSpPr>
        <p:spPr>
          <a:xfrm>
            <a:off x="3633643" y="2752666"/>
            <a:ext cx="540000" cy="54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2" name="Rectangle à coins arrondis 161"/>
          <p:cNvSpPr/>
          <p:nvPr/>
        </p:nvSpPr>
        <p:spPr>
          <a:xfrm>
            <a:off x="714651" y="2752666"/>
            <a:ext cx="540000" cy="54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3" name="Rectangle à coins arrondis 162">
            <a:hlinkClick r:id="rId85" action="ppaction://hlinksldjump"/>
          </p:cNvPr>
          <p:cNvSpPr/>
          <p:nvPr/>
        </p:nvSpPr>
        <p:spPr>
          <a:xfrm>
            <a:off x="4363391" y="2752666"/>
            <a:ext cx="540000" cy="54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4" name="Rectangle à coins arrondis 163">
            <a:hlinkClick r:id="rId38" action="ppaction://hlinksldjump"/>
          </p:cNvPr>
          <p:cNvSpPr/>
          <p:nvPr/>
        </p:nvSpPr>
        <p:spPr>
          <a:xfrm>
            <a:off x="5822887" y="2752666"/>
            <a:ext cx="540000" cy="54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5" name="Rectangle à coins arrondis 164">
            <a:hlinkClick r:id="rId9" action="ppaction://hlinksldjump"/>
          </p:cNvPr>
          <p:cNvSpPr/>
          <p:nvPr/>
        </p:nvSpPr>
        <p:spPr>
          <a:xfrm>
            <a:off x="6552635" y="2752666"/>
            <a:ext cx="540000" cy="54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6" name="Rectangle à coins arrondis 165">
            <a:hlinkClick r:id="rId10" action="ppaction://hlinksldjump"/>
          </p:cNvPr>
          <p:cNvSpPr/>
          <p:nvPr/>
        </p:nvSpPr>
        <p:spPr>
          <a:xfrm>
            <a:off x="7282383" y="2752666"/>
            <a:ext cx="540000" cy="54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7" name="Rectangle à coins arrondis 166">
            <a:hlinkClick r:id="rId11" action="ppaction://hlinksldjump"/>
          </p:cNvPr>
          <p:cNvSpPr/>
          <p:nvPr/>
        </p:nvSpPr>
        <p:spPr>
          <a:xfrm>
            <a:off x="8012131" y="2752666"/>
            <a:ext cx="540000" cy="54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8" name="Rectangle à coins arrondis 167">
            <a:hlinkClick r:id="rId37" action="ppaction://hlinksldjump"/>
          </p:cNvPr>
          <p:cNvSpPr/>
          <p:nvPr/>
        </p:nvSpPr>
        <p:spPr>
          <a:xfrm>
            <a:off x="5093139" y="2752666"/>
            <a:ext cx="540000" cy="54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9" name="Rectangle à coins arrondis 168">
            <a:hlinkClick r:id="rId12" action="ppaction://hlinksldjump"/>
          </p:cNvPr>
          <p:cNvSpPr/>
          <p:nvPr/>
        </p:nvSpPr>
        <p:spPr>
          <a:xfrm>
            <a:off x="8741879" y="2752666"/>
            <a:ext cx="540000" cy="54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0" name="Rectangle à coins arrondis 169">
            <a:hlinkClick r:id="rId39" action="ppaction://hlinksldjump"/>
          </p:cNvPr>
          <p:cNvSpPr/>
          <p:nvPr/>
        </p:nvSpPr>
        <p:spPr>
          <a:xfrm>
            <a:off x="10201375" y="2752666"/>
            <a:ext cx="540000" cy="54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1" name="Rectangle à coins arrondis 170">
            <a:hlinkClick r:id="rId86" action="ppaction://hlinksldjump"/>
          </p:cNvPr>
          <p:cNvSpPr/>
          <p:nvPr/>
        </p:nvSpPr>
        <p:spPr>
          <a:xfrm>
            <a:off x="10931123" y="2752666"/>
            <a:ext cx="540000" cy="54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2" name="Rectangle à coins arrondis 171">
            <a:hlinkClick r:id="rId62" action="ppaction://hlinksldjump"/>
          </p:cNvPr>
          <p:cNvSpPr/>
          <p:nvPr/>
        </p:nvSpPr>
        <p:spPr>
          <a:xfrm>
            <a:off x="9471627" y="2752666"/>
            <a:ext cx="540000" cy="54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7" name="Rectangle à coins arrondis 206">
            <a:hlinkClick r:id="rId87" action="ppaction://hlinksldjump"/>
          </p:cNvPr>
          <p:cNvSpPr/>
          <p:nvPr/>
        </p:nvSpPr>
        <p:spPr>
          <a:xfrm>
            <a:off x="1444399" y="3500349"/>
            <a:ext cx="540000" cy="54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8" name="Rectangle à coins arrondis 207">
            <a:hlinkClick r:id="rId40" action="ppaction://hlinksldjump"/>
          </p:cNvPr>
          <p:cNvSpPr/>
          <p:nvPr/>
        </p:nvSpPr>
        <p:spPr>
          <a:xfrm>
            <a:off x="2174147" y="3500349"/>
            <a:ext cx="540000" cy="54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9" name="Rectangle à coins arrondis 208">
            <a:hlinkClick r:id="rId41" action="ppaction://hlinksldjump"/>
          </p:cNvPr>
          <p:cNvSpPr/>
          <p:nvPr/>
        </p:nvSpPr>
        <p:spPr>
          <a:xfrm>
            <a:off x="2903895" y="3500349"/>
            <a:ext cx="540000" cy="54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0" name="Rectangle à coins arrondis 209"/>
          <p:cNvSpPr/>
          <p:nvPr/>
        </p:nvSpPr>
        <p:spPr>
          <a:xfrm>
            <a:off x="3633643" y="3500349"/>
            <a:ext cx="540000" cy="54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1" name="Rectangle à coins arrondis 210"/>
          <p:cNvSpPr/>
          <p:nvPr/>
        </p:nvSpPr>
        <p:spPr>
          <a:xfrm>
            <a:off x="714651" y="3500349"/>
            <a:ext cx="540000" cy="54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2" name="Rectangle à coins arrondis 211"/>
          <p:cNvSpPr/>
          <p:nvPr/>
        </p:nvSpPr>
        <p:spPr>
          <a:xfrm>
            <a:off x="4363391" y="3500349"/>
            <a:ext cx="540000" cy="54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3" name="Rectangle à coins arrondis 212">
            <a:hlinkClick r:id="rId88" action="ppaction://hlinksldjump"/>
          </p:cNvPr>
          <p:cNvSpPr/>
          <p:nvPr/>
        </p:nvSpPr>
        <p:spPr>
          <a:xfrm>
            <a:off x="5822887" y="3500349"/>
            <a:ext cx="540000" cy="54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4" name="Rectangle à coins arrondis 213">
            <a:hlinkClick r:id="rId18" action="ppaction://hlinksldjump"/>
          </p:cNvPr>
          <p:cNvSpPr/>
          <p:nvPr/>
        </p:nvSpPr>
        <p:spPr>
          <a:xfrm>
            <a:off x="6552635" y="3500349"/>
            <a:ext cx="540000" cy="54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5" name="Rectangle à coins arrondis 214"/>
          <p:cNvSpPr/>
          <p:nvPr/>
        </p:nvSpPr>
        <p:spPr>
          <a:xfrm>
            <a:off x="7282383" y="3500349"/>
            <a:ext cx="540000" cy="54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6" name="Rectangle à coins arrondis 215">
            <a:hlinkClick r:id="rId42" action="ppaction://hlinksldjump"/>
          </p:cNvPr>
          <p:cNvSpPr/>
          <p:nvPr/>
        </p:nvSpPr>
        <p:spPr>
          <a:xfrm>
            <a:off x="8012131" y="3500349"/>
            <a:ext cx="540000" cy="54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7" name="Rectangle à coins arrondis 216"/>
          <p:cNvSpPr/>
          <p:nvPr/>
        </p:nvSpPr>
        <p:spPr>
          <a:xfrm>
            <a:off x="5093139" y="3500349"/>
            <a:ext cx="540000" cy="54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8" name="Rectangle à coins arrondis 217">
            <a:hlinkClick r:id="rId63" action="ppaction://hlinksldjump"/>
          </p:cNvPr>
          <p:cNvSpPr/>
          <p:nvPr/>
        </p:nvSpPr>
        <p:spPr>
          <a:xfrm>
            <a:off x="8741879" y="3500349"/>
            <a:ext cx="540000" cy="54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9" name="Rectangle à coins arrondis 218"/>
          <p:cNvSpPr/>
          <p:nvPr/>
        </p:nvSpPr>
        <p:spPr>
          <a:xfrm>
            <a:off x="10201375" y="3500349"/>
            <a:ext cx="540000" cy="54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0" name="Rectangle à coins arrondis 219"/>
          <p:cNvSpPr/>
          <p:nvPr/>
        </p:nvSpPr>
        <p:spPr>
          <a:xfrm>
            <a:off x="10931123" y="3500349"/>
            <a:ext cx="540000" cy="54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1" name="Rectangle à coins arrondis 220">
            <a:hlinkClick r:id="rId43" action="ppaction://hlinksldjump"/>
          </p:cNvPr>
          <p:cNvSpPr/>
          <p:nvPr/>
        </p:nvSpPr>
        <p:spPr>
          <a:xfrm>
            <a:off x="9471627" y="3500349"/>
            <a:ext cx="540000" cy="54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2" name="Rectangle à coins arrondis 191">
            <a:hlinkClick r:id="rId21" action="ppaction://hlinksldjump"/>
          </p:cNvPr>
          <p:cNvSpPr/>
          <p:nvPr/>
        </p:nvSpPr>
        <p:spPr>
          <a:xfrm>
            <a:off x="1444399" y="4248032"/>
            <a:ext cx="540000" cy="54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3" name="Rectangle à coins arrondis 192">
            <a:hlinkClick r:id="rId22" action="ppaction://hlinksldjump"/>
          </p:cNvPr>
          <p:cNvSpPr/>
          <p:nvPr/>
        </p:nvSpPr>
        <p:spPr>
          <a:xfrm>
            <a:off x="2174147" y="4248032"/>
            <a:ext cx="540000" cy="54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4" name="Rectangle à coins arrondis 193"/>
          <p:cNvSpPr/>
          <p:nvPr/>
        </p:nvSpPr>
        <p:spPr>
          <a:xfrm>
            <a:off x="2903895" y="4248032"/>
            <a:ext cx="540000" cy="54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5" name="Rectangle à coins arrondis 194">
            <a:hlinkClick r:id="rId66" action="ppaction://hlinksldjump"/>
          </p:cNvPr>
          <p:cNvSpPr/>
          <p:nvPr/>
        </p:nvSpPr>
        <p:spPr>
          <a:xfrm>
            <a:off x="3633643" y="4248032"/>
            <a:ext cx="540000" cy="54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6" name="Rectangle à coins arrondis 195">
            <a:hlinkClick r:id="rId20" action="ppaction://hlinksldjump"/>
          </p:cNvPr>
          <p:cNvSpPr/>
          <p:nvPr/>
        </p:nvSpPr>
        <p:spPr>
          <a:xfrm>
            <a:off x="714651" y="4248032"/>
            <a:ext cx="540000" cy="54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7" name="Rectangle à coins arrondis 196">
            <a:hlinkClick r:id="rId46" action="ppaction://hlinksldjump"/>
          </p:cNvPr>
          <p:cNvSpPr/>
          <p:nvPr/>
        </p:nvSpPr>
        <p:spPr>
          <a:xfrm>
            <a:off x="4363391" y="4248032"/>
            <a:ext cx="540000" cy="54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8" name="Rectangle à coins arrondis 197">
            <a:hlinkClick r:id="rId47" action="ppaction://hlinksldjump"/>
          </p:cNvPr>
          <p:cNvSpPr/>
          <p:nvPr/>
        </p:nvSpPr>
        <p:spPr>
          <a:xfrm>
            <a:off x="5822887" y="4248032"/>
            <a:ext cx="540000" cy="54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9" name="Rectangle à coins arrondis 198">
            <a:hlinkClick r:id="rId52" action="ppaction://hlinksldjump"/>
          </p:cNvPr>
          <p:cNvSpPr/>
          <p:nvPr/>
        </p:nvSpPr>
        <p:spPr>
          <a:xfrm>
            <a:off x="6552635" y="4248032"/>
            <a:ext cx="540000" cy="54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0" name="Rectangle à coins arrondis 199">
            <a:hlinkClick r:id="rId53" action="ppaction://hlinksldjump"/>
          </p:cNvPr>
          <p:cNvSpPr/>
          <p:nvPr/>
        </p:nvSpPr>
        <p:spPr>
          <a:xfrm>
            <a:off x="7282383" y="4248032"/>
            <a:ext cx="540000" cy="54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1" name="Rectangle à coins arrondis 200">
            <a:hlinkClick r:id="rId25" action="ppaction://hlinksldjump"/>
          </p:cNvPr>
          <p:cNvSpPr/>
          <p:nvPr/>
        </p:nvSpPr>
        <p:spPr>
          <a:xfrm>
            <a:off x="8012131" y="4248032"/>
            <a:ext cx="540000" cy="54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2" name="Rectangle à coins arrondis 201"/>
          <p:cNvSpPr/>
          <p:nvPr/>
        </p:nvSpPr>
        <p:spPr>
          <a:xfrm>
            <a:off x="5093139" y="4248032"/>
            <a:ext cx="540000" cy="54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3" name="Rectangle à coins arrondis 202"/>
          <p:cNvSpPr/>
          <p:nvPr/>
        </p:nvSpPr>
        <p:spPr>
          <a:xfrm>
            <a:off x="8741879" y="4248032"/>
            <a:ext cx="540000" cy="54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4" name="Rectangle à coins arrondis 203">
            <a:hlinkClick r:id="rId55" action="ppaction://hlinksldjump"/>
          </p:cNvPr>
          <p:cNvSpPr/>
          <p:nvPr/>
        </p:nvSpPr>
        <p:spPr>
          <a:xfrm>
            <a:off x="10201375" y="4248032"/>
            <a:ext cx="540000" cy="54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5" name="Rectangle à coins arrondis 204">
            <a:hlinkClick r:id="rId89" action="ppaction://hlinksldjump"/>
          </p:cNvPr>
          <p:cNvSpPr/>
          <p:nvPr/>
        </p:nvSpPr>
        <p:spPr>
          <a:xfrm>
            <a:off x="10931123" y="4248032"/>
            <a:ext cx="540000" cy="54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6" name="Rectangle à coins arrondis 205"/>
          <p:cNvSpPr/>
          <p:nvPr/>
        </p:nvSpPr>
        <p:spPr>
          <a:xfrm>
            <a:off x="9471627" y="4248032"/>
            <a:ext cx="540000" cy="54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7" name="Rectangle à coins arrondis 176"/>
          <p:cNvSpPr/>
          <p:nvPr/>
        </p:nvSpPr>
        <p:spPr>
          <a:xfrm>
            <a:off x="1444399" y="4995715"/>
            <a:ext cx="540000" cy="54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8" name="Rectangle à coins arrondis 177">
            <a:hlinkClick r:id="rId90" action="ppaction://hlinksldjump"/>
          </p:cNvPr>
          <p:cNvSpPr/>
          <p:nvPr/>
        </p:nvSpPr>
        <p:spPr>
          <a:xfrm>
            <a:off x="2174147" y="4995715"/>
            <a:ext cx="540000" cy="54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9" name="Rectangle à coins arrondis 178">
            <a:hlinkClick r:id="rId91" action="ppaction://hlinksldjump"/>
          </p:cNvPr>
          <p:cNvSpPr/>
          <p:nvPr/>
        </p:nvSpPr>
        <p:spPr>
          <a:xfrm>
            <a:off x="2903895" y="4995715"/>
            <a:ext cx="540000" cy="54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0" name="Rectangle à coins arrondis 179">
            <a:hlinkClick r:id="rId92" action="ppaction://hlinksldjump"/>
          </p:cNvPr>
          <p:cNvSpPr/>
          <p:nvPr/>
        </p:nvSpPr>
        <p:spPr>
          <a:xfrm>
            <a:off x="3633643" y="4995715"/>
            <a:ext cx="540000" cy="54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1" name="Rectangle à coins arrondis 180">
            <a:hlinkClick r:id="rId93" action="ppaction://hlinksldjump"/>
          </p:cNvPr>
          <p:cNvSpPr/>
          <p:nvPr/>
        </p:nvSpPr>
        <p:spPr>
          <a:xfrm>
            <a:off x="714651" y="4995715"/>
            <a:ext cx="540000" cy="54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2" name="Rectangle à coins arrondis 181"/>
          <p:cNvSpPr/>
          <p:nvPr/>
        </p:nvSpPr>
        <p:spPr>
          <a:xfrm>
            <a:off x="4363391" y="4995715"/>
            <a:ext cx="540000" cy="54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3" name="Rectangle à coins arrondis 182">
            <a:hlinkClick r:id="rId94" action="ppaction://hlinksldjump"/>
          </p:cNvPr>
          <p:cNvSpPr/>
          <p:nvPr/>
        </p:nvSpPr>
        <p:spPr>
          <a:xfrm>
            <a:off x="5822887" y="4995715"/>
            <a:ext cx="540000" cy="54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4" name="Rectangle à coins arrondis 183">
            <a:hlinkClick r:id="rId57" action="ppaction://hlinksldjump"/>
          </p:cNvPr>
          <p:cNvSpPr/>
          <p:nvPr/>
        </p:nvSpPr>
        <p:spPr>
          <a:xfrm>
            <a:off x="6552635" y="4995715"/>
            <a:ext cx="540000" cy="54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5" name="Rectangle à coins arrondis 184"/>
          <p:cNvSpPr/>
          <p:nvPr/>
        </p:nvSpPr>
        <p:spPr>
          <a:xfrm>
            <a:off x="7282383" y="4995715"/>
            <a:ext cx="540000" cy="54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6" name="Rectangle à coins arrondis 185">
            <a:hlinkClick r:id="rId95" action="ppaction://hlinksldjump"/>
          </p:cNvPr>
          <p:cNvSpPr/>
          <p:nvPr/>
        </p:nvSpPr>
        <p:spPr>
          <a:xfrm>
            <a:off x="8012131" y="4995715"/>
            <a:ext cx="540000" cy="54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7" name="Rectangle à coins arrondis 186"/>
          <p:cNvSpPr/>
          <p:nvPr/>
        </p:nvSpPr>
        <p:spPr>
          <a:xfrm>
            <a:off x="5093139" y="4995715"/>
            <a:ext cx="540000" cy="54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8" name="Rectangle à coins arrondis 187"/>
          <p:cNvSpPr/>
          <p:nvPr/>
        </p:nvSpPr>
        <p:spPr>
          <a:xfrm>
            <a:off x="8741879" y="4995715"/>
            <a:ext cx="540000" cy="54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9" name="Rectangle à coins arrondis 188"/>
          <p:cNvSpPr/>
          <p:nvPr/>
        </p:nvSpPr>
        <p:spPr>
          <a:xfrm>
            <a:off x="10201375" y="4995715"/>
            <a:ext cx="540000" cy="54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0" name="Rectangle à coins arrondis 189">
            <a:hlinkClick r:id="rId96" action="ppaction://hlinksldjump"/>
          </p:cNvPr>
          <p:cNvSpPr/>
          <p:nvPr/>
        </p:nvSpPr>
        <p:spPr>
          <a:xfrm>
            <a:off x="10931123" y="4995715"/>
            <a:ext cx="540000" cy="54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1" name="Rectangle à coins arrondis 190"/>
          <p:cNvSpPr/>
          <p:nvPr/>
        </p:nvSpPr>
        <p:spPr>
          <a:xfrm>
            <a:off x="9471627" y="4995715"/>
            <a:ext cx="540000" cy="54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3" name="Rectangle à coins arrondis 222"/>
          <p:cNvSpPr/>
          <p:nvPr/>
        </p:nvSpPr>
        <p:spPr>
          <a:xfrm>
            <a:off x="1444399" y="5743398"/>
            <a:ext cx="540000" cy="54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4" name="Rectangle à coins arrondis 223"/>
          <p:cNvSpPr/>
          <p:nvPr/>
        </p:nvSpPr>
        <p:spPr>
          <a:xfrm>
            <a:off x="2174147" y="5743398"/>
            <a:ext cx="540000" cy="54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5" name="Rectangle à coins arrondis 224"/>
          <p:cNvSpPr/>
          <p:nvPr/>
        </p:nvSpPr>
        <p:spPr>
          <a:xfrm>
            <a:off x="2903895" y="5743398"/>
            <a:ext cx="540000" cy="54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6" name="Rectangle à coins arrondis 225">
            <a:hlinkClick r:id="rId97" action="ppaction://hlinksldjump"/>
          </p:cNvPr>
          <p:cNvSpPr/>
          <p:nvPr/>
        </p:nvSpPr>
        <p:spPr>
          <a:xfrm>
            <a:off x="3633643" y="5743398"/>
            <a:ext cx="540000" cy="54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7" name="Rectangle à coins arrondis 226">
            <a:hlinkClick r:id="rId98" action="ppaction://hlinksldjump"/>
          </p:cNvPr>
          <p:cNvSpPr/>
          <p:nvPr/>
        </p:nvSpPr>
        <p:spPr>
          <a:xfrm>
            <a:off x="714651" y="5743398"/>
            <a:ext cx="540000" cy="54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8" name="Rectangle à coins arrondis 227">
            <a:hlinkClick r:id="rId99" action="ppaction://hlinksldjump"/>
          </p:cNvPr>
          <p:cNvSpPr/>
          <p:nvPr/>
        </p:nvSpPr>
        <p:spPr>
          <a:xfrm>
            <a:off x="4363391" y="5743398"/>
            <a:ext cx="540000" cy="54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9" name="Rectangle à coins arrondis 228">
            <a:hlinkClick r:id="rId100" action="ppaction://hlinksldjump"/>
          </p:cNvPr>
          <p:cNvSpPr/>
          <p:nvPr/>
        </p:nvSpPr>
        <p:spPr>
          <a:xfrm>
            <a:off x="5822887" y="5743398"/>
            <a:ext cx="540000" cy="54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0" name="Rectangle à coins arrondis 229"/>
          <p:cNvSpPr/>
          <p:nvPr/>
        </p:nvSpPr>
        <p:spPr>
          <a:xfrm>
            <a:off x="6552635" y="5743398"/>
            <a:ext cx="540000" cy="54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1" name="Rectangle à coins arrondis 230">
            <a:hlinkClick r:id="rId101" action="ppaction://hlinksldjump"/>
          </p:cNvPr>
          <p:cNvSpPr/>
          <p:nvPr/>
        </p:nvSpPr>
        <p:spPr>
          <a:xfrm>
            <a:off x="7282383" y="5743398"/>
            <a:ext cx="540000" cy="54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3" name="Rectangle à coins arrondis 232">
            <a:hlinkClick r:id="rId102" action="ppaction://hlinksldjump"/>
          </p:cNvPr>
          <p:cNvSpPr/>
          <p:nvPr/>
        </p:nvSpPr>
        <p:spPr>
          <a:xfrm>
            <a:off x="5093139" y="5743398"/>
            <a:ext cx="540000" cy="54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5455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Épisode 27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Pourquoi Palamède tient-il tant à faire échouer la trêve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16804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Épisode 28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Que ferais-tu à </a:t>
            </a:r>
            <a:br>
              <a:rPr lang="fr-FR" dirty="0" smtClean="0"/>
            </a:br>
            <a:r>
              <a:rPr lang="fr-FR" dirty="0" smtClean="0"/>
              <a:t>la place d’Hélène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93633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Épisode 29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Que penses-tu de la façon qu’ont les dieux de</a:t>
            </a:r>
            <a:br>
              <a:rPr lang="fr-FR" dirty="0" smtClean="0"/>
            </a:br>
            <a:r>
              <a:rPr lang="fr-FR" dirty="0" smtClean="0"/>
              <a:t>se mêler à ce combat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00843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Épisode 30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Selon toi, </a:t>
            </a:r>
            <a:br>
              <a:rPr lang="fr-FR" dirty="0" smtClean="0"/>
            </a:br>
            <a:r>
              <a:rPr lang="fr-FR" dirty="0" smtClean="0"/>
              <a:t>pourquoi Ulysse aide-t-il</a:t>
            </a:r>
            <a:br>
              <a:rPr lang="fr-FR" dirty="0" smtClean="0"/>
            </a:br>
            <a:r>
              <a:rPr lang="fr-FR" dirty="0" err="1" smtClean="0"/>
              <a:t>Briséis</a:t>
            </a:r>
            <a:r>
              <a:rPr lang="fr-FR" dirty="0" smtClean="0"/>
              <a:t> et Achille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5546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Épisode 31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Comprends-tu </a:t>
            </a:r>
            <a:br>
              <a:rPr lang="fr-FR" dirty="0" smtClean="0"/>
            </a:br>
            <a:r>
              <a:rPr lang="fr-FR" dirty="0" smtClean="0"/>
              <a:t>la décision d’Achille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0437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Épisode 32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Que penses-tu des comportements d’Ulysse et Palamède vis-à-vis de </a:t>
            </a:r>
            <a:r>
              <a:rPr lang="fr-FR" dirty="0" err="1" smtClean="0"/>
              <a:t>Dolon</a:t>
            </a:r>
            <a:r>
              <a:rPr lang="fr-FR" dirty="0" smtClean="0"/>
              <a:t>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03215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Épisode 33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Si tu étais Achille, laisserais-tu Patrocle se battre avec ton armure, en prétendant être toi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23491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Épisode 34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Pâris ne se bat plus depuis qu’Aphrodite l’a protégé : </a:t>
            </a:r>
            <a:br>
              <a:rPr lang="fr-FR" dirty="0" smtClean="0"/>
            </a:br>
            <a:r>
              <a:rPr lang="fr-FR" dirty="0" smtClean="0"/>
              <a:t>qu’en penses-tu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08857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Épisode 35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Que penses-tu de la réaction d’Achille lorsqu’il apprend la mort de Patrocle puis tue Hector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32069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Épisode 36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Que penses-tu de ce moment que partagent Achille et </a:t>
            </a:r>
            <a:br>
              <a:rPr lang="fr-FR" dirty="0" smtClean="0"/>
            </a:br>
            <a:r>
              <a:rPr lang="fr-FR" dirty="0" smtClean="0"/>
              <a:t>Priam, le roi de Troie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19578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Épisode 1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Ulysse </a:t>
            </a:r>
            <a:r>
              <a:rPr lang="fr-FR" dirty="0" err="1" smtClean="0"/>
              <a:t>a-t-il</a:t>
            </a:r>
            <a:r>
              <a:rPr lang="fr-FR" dirty="0" smtClean="0"/>
              <a:t> raison de chercher une solution pour ne pas aller à la guerre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12902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Épisode 37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Si tu étais Zeus, que </a:t>
            </a:r>
            <a:br>
              <a:rPr lang="fr-FR" dirty="0" smtClean="0"/>
            </a:br>
            <a:r>
              <a:rPr lang="fr-FR" dirty="0" smtClean="0"/>
              <a:t>ferais-tu avec ton fils</a:t>
            </a:r>
            <a:br>
              <a:rPr lang="fr-FR" dirty="0" smtClean="0"/>
            </a:br>
            <a:r>
              <a:rPr lang="fr-FR" dirty="0" smtClean="0"/>
              <a:t>Apollon qui a </a:t>
            </a:r>
            <a:r>
              <a:rPr lang="fr-FR" dirty="0" smtClean="0"/>
              <a:t>désobéi </a:t>
            </a:r>
            <a:r>
              <a:rPr lang="fr-FR" dirty="0" smtClean="0"/>
              <a:t>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44046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Épisode 38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Si tu voulais représenter la paix comme </a:t>
            </a:r>
            <a:r>
              <a:rPr lang="fr-FR" dirty="0" err="1" smtClean="0"/>
              <a:t>Hephaïstos</a:t>
            </a:r>
            <a:r>
              <a:rPr lang="fr-FR" dirty="0" smtClean="0"/>
              <a:t> sur le bouclier d’Achille, que dessinerais-tu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42602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Épisode 39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Que ferais-tu à</a:t>
            </a:r>
            <a:br>
              <a:rPr lang="fr-FR" dirty="0" smtClean="0"/>
            </a:br>
            <a:r>
              <a:rPr lang="fr-FR" dirty="0" smtClean="0"/>
              <a:t>la place de Cassandre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34207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Épisode 40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Comment te sentirais-tu</a:t>
            </a:r>
            <a:br>
              <a:rPr lang="fr-FR" dirty="0" smtClean="0"/>
            </a:br>
            <a:r>
              <a:rPr lang="fr-FR" dirty="0" smtClean="0"/>
              <a:t>à la place d’Ulysse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98898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Épisode 41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Que penses-tu du comportement des hommes d’Ulysse qui ne veulent plus arrêter de se battre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54038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Épisode 42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Si tu étais Ulysse, </a:t>
            </a:r>
            <a:br>
              <a:rPr lang="fr-FR" dirty="0" smtClean="0"/>
            </a:br>
            <a:r>
              <a:rPr lang="fr-FR" dirty="0" smtClean="0"/>
              <a:t>voudrais-tu tout oublier ? Prendrais-tu le fruit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17968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Épisode 43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Comment te sentirais-tu </a:t>
            </a:r>
            <a:br>
              <a:rPr lang="fr-FR" dirty="0" smtClean="0"/>
            </a:br>
            <a:r>
              <a:rPr lang="fr-FR" dirty="0" smtClean="0"/>
              <a:t>à la place de Télémaque, </a:t>
            </a:r>
            <a:br>
              <a:rPr lang="fr-FR" dirty="0" smtClean="0"/>
            </a:br>
            <a:r>
              <a:rPr lang="fr-FR" dirty="0" smtClean="0"/>
              <a:t>le fils d’Ulysse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05081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Épisode 44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Qu’aurais-tu fais si tu étais </a:t>
            </a:r>
            <a:br>
              <a:rPr lang="fr-FR" dirty="0" smtClean="0"/>
            </a:br>
            <a:r>
              <a:rPr lang="fr-FR" dirty="0" smtClean="0"/>
              <a:t>l’un des hommes qui accompagnaient Ulysse </a:t>
            </a:r>
            <a:br>
              <a:rPr lang="fr-FR" dirty="0" smtClean="0"/>
            </a:br>
            <a:r>
              <a:rPr lang="fr-FR" dirty="0" smtClean="0"/>
              <a:t>dans la grotte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30203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Épisode 45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Que penses-tu du comportement d’Ulysse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69276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Épisode 46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A ton avis, pourquoi Athéna</a:t>
            </a:r>
            <a:br>
              <a:rPr lang="fr-FR" dirty="0" smtClean="0"/>
            </a:br>
            <a:r>
              <a:rPr lang="fr-FR" dirty="0" smtClean="0"/>
              <a:t>aide-t-elle tant Ulysse ? </a:t>
            </a:r>
            <a:r>
              <a:rPr lang="fr-FR" dirty="0"/>
              <a:t/>
            </a:r>
            <a:br>
              <a:rPr lang="fr-FR" dirty="0"/>
            </a:br>
            <a:r>
              <a:rPr lang="fr-FR" dirty="0" smtClean="0"/>
              <a:t>Le mérite-t-il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54511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Épisode 2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Quel devrait être le choix d’Ulysse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76295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Épisode 47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Que penses-tu du comportement d’Ulysse </a:t>
            </a:r>
            <a:r>
              <a:rPr lang="fr-FR" dirty="0" smtClean="0"/>
              <a:t>?</a:t>
            </a:r>
            <a:br>
              <a:rPr lang="fr-FR" dirty="0" smtClean="0"/>
            </a:br>
            <a:r>
              <a:rPr lang="fr-FR" dirty="0" smtClean="0"/>
              <a:t>Si tu étais un de ses hommes, comment réagirais-tu ?</a:t>
            </a:r>
          </a:p>
        </p:txBody>
      </p:sp>
    </p:spTree>
    <p:extLst>
      <p:ext uri="{BB962C8B-B14F-4D97-AF65-F5344CB8AC3E}">
        <p14:creationId xmlns:p14="http://schemas.microsoft.com/office/powerpoint/2010/main" val="948066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Épisode </a:t>
            </a:r>
            <a:r>
              <a:rPr lang="fr-FR" dirty="0" smtClean="0"/>
              <a:t>48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Es-tu d’accord avec les propos d’</a:t>
            </a:r>
            <a:r>
              <a:rPr lang="fr-FR" dirty="0" err="1" smtClean="0"/>
              <a:t>Euryloque</a:t>
            </a:r>
            <a:r>
              <a:rPr lang="fr-FR" dirty="0" smtClean="0"/>
              <a:t>, le second d’Ulysse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1400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Épisode 49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Que penses-tu du traitement qu’Ulysse a infligé à </a:t>
            </a:r>
            <a:r>
              <a:rPr lang="fr-FR" dirty="0" err="1" smtClean="0"/>
              <a:t>Elpénor</a:t>
            </a:r>
            <a:r>
              <a:rPr lang="fr-FR" dirty="0" smtClean="0"/>
              <a:t> au début de la guerre de Troie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89819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Épisode 50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Pour quelles raisons les hommes d’Ulysse ne lui </a:t>
            </a:r>
            <a:r>
              <a:rPr lang="fr-FR" dirty="0" smtClean="0"/>
              <a:t>obéissent-ils </a:t>
            </a:r>
            <a:r>
              <a:rPr lang="fr-FR" dirty="0" smtClean="0"/>
              <a:t>plus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76884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Épisode 51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On dit que la curiosité est un vilain défaut ? Qu’en penses-tu ? L’histoire d’Ulysse est-elle un exemple de cette maxime?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14893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Épisode 52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Que penses-tu des agissements de Circé, </a:t>
            </a:r>
            <a:r>
              <a:rPr lang="fr-FR" dirty="0"/>
              <a:t/>
            </a:r>
            <a:br>
              <a:rPr lang="fr-FR" dirty="0"/>
            </a:br>
            <a:r>
              <a:rPr lang="fr-FR" dirty="0" smtClean="0"/>
              <a:t>la magicienne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74261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Épisode 53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Que penses-tu du comportement d’Ulysse </a:t>
            </a:r>
            <a:br>
              <a:rPr lang="fr-FR" dirty="0" smtClean="0"/>
            </a:br>
            <a:r>
              <a:rPr lang="fr-FR" dirty="0" smtClean="0"/>
              <a:t>vis-à-vis de Circé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14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Épisode 54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« Secouez-vous, </a:t>
            </a:r>
            <a:br>
              <a:rPr lang="fr-FR" dirty="0" smtClean="0"/>
            </a:br>
            <a:r>
              <a:rPr lang="fr-FR" dirty="0" smtClean="0"/>
              <a:t>bande de fainéants ! » </a:t>
            </a:r>
            <a:br>
              <a:rPr lang="fr-FR" dirty="0" smtClean="0"/>
            </a:br>
            <a:r>
              <a:rPr lang="fr-FR" dirty="0" smtClean="0"/>
              <a:t>Que penses-tu de ces mots d’Ulysse et de son agacement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80531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Épisode 55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P</a:t>
            </a:r>
            <a:r>
              <a:rPr lang="fr-FR" dirty="0" smtClean="0"/>
              <a:t>enses-tu qu’Ulysse se soit montré responsable de son équipage jusque là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83540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Épisode 56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« Ton pire ennemi...</a:t>
            </a:r>
            <a:br>
              <a:rPr lang="fr-FR" dirty="0" smtClean="0"/>
            </a:br>
            <a:r>
              <a:rPr lang="fr-FR" dirty="0" smtClean="0"/>
              <a:t>c’est toi-même. » </a:t>
            </a:r>
          </a:p>
          <a:p>
            <a:r>
              <a:rPr lang="fr-FR" dirty="0" smtClean="0"/>
              <a:t>Que penses-tu de </a:t>
            </a:r>
            <a:br>
              <a:rPr lang="fr-FR" dirty="0" smtClean="0"/>
            </a:br>
            <a:r>
              <a:rPr lang="fr-FR" dirty="0" smtClean="0"/>
              <a:t>ces mots de Tirésias?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57432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Épisode 3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Pénélope devrait-elle accepter le mariage avec Ulysse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79442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Épisode 57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Si tu étais Ulysse, </a:t>
            </a:r>
            <a:br>
              <a:rPr lang="fr-FR" dirty="0" smtClean="0"/>
            </a:br>
            <a:r>
              <a:rPr lang="fr-FR" dirty="0" smtClean="0"/>
              <a:t>penserais-tu que tout le monde t’a oublié ou aurais-tu confiance en tes proches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29036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Épisode 58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Que penses-tu de la façon d’agir de Mentor ? </a:t>
            </a:r>
            <a:r>
              <a:rPr lang="fr-FR" dirty="0" err="1" smtClean="0"/>
              <a:t>A-t-il</a:t>
            </a:r>
            <a:r>
              <a:rPr lang="fr-FR" dirty="0" smtClean="0"/>
              <a:t> </a:t>
            </a:r>
            <a:r>
              <a:rPr lang="fr-FR" dirty="0" smtClean="0"/>
              <a:t>une </a:t>
            </a:r>
            <a:r>
              <a:rPr lang="fr-FR" dirty="0" smtClean="0"/>
              <a:t>chance d’améliorer la situation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41876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Épisode 59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A la place d’Achille, préfèrerais-tu être couvert de gloire et mort ou un « obscur paysan » en vie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66855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Épisode 60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Que penses-tu du comportement d’</a:t>
            </a:r>
            <a:r>
              <a:rPr lang="fr-FR" dirty="0" err="1" smtClean="0"/>
              <a:t>Agammemnon</a:t>
            </a:r>
            <a:r>
              <a:rPr lang="fr-FR" dirty="0" smtClean="0"/>
              <a:t> vis-à-vis des femmes </a:t>
            </a:r>
            <a:br>
              <a:rPr lang="fr-FR" dirty="0" smtClean="0"/>
            </a:br>
            <a:r>
              <a:rPr lang="fr-FR" dirty="0" smtClean="0"/>
              <a:t>et de Cassandre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29459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Épisode 61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Que penses-tu du comportement de la nourrice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75846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Épisode 62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Le comportement de Clytemnestre est-il justifié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45421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Épisode 63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« La haine engendre la haine » Que penses-tu de </a:t>
            </a:r>
            <a:br>
              <a:rPr lang="fr-FR" dirty="0" smtClean="0"/>
            </a:br>
            <a:r>
              <a:rPr lang="fr-FR" dirty="0" smtClean="0"/>
              <a:t>ces mots d’Hermès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75887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Épisode 64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Si tu étais Oreste ou Électre,</a:t>
            </a:r>
            <a:br>
              <a:rPr lang="fr-FR" dirty="0" smtClean="0"/>
            </a:br>
            <a:r>
              <a:rPr lang="fr-FR" dirty="0" smtClean="0"/>
              <a:t>que ferais-tu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06456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Épisode 65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A ton avis, quelle réaction Oreste </a:t>
            </a:r>
            <a:br>
              <a:rPr lang="fr-FR" dirty="0" smtClean="0"/>
            </a:br>
            <a:r>
              <a:rPr lang="fr-FR" dirty="0" smtClean="0"/>
              <a:t>attend-il de sa mère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08961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Épisode 66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Dans la mythologie, il existe </a:t>
            </a:r>
            <a:br>
              <a:rPr lang="fr-FR" dirty="0" smtClean="0"/>
            </a:br>
            <a:r>
              <a:rPr lang="fr-FR" dirty="0" smtClean="0"/>
              <a:t>des divinités qui punissent</a:t>
            </a:r>
            <a:br>
              <a:rPr lang="fr-FR" dirty="0" smtClean="0"/>
            </a:br>
            <a:r>
              <a:rPr lang="fr-FR" dirty="0" smtClean="0"/>
              <a:t>ceux qui tuent leurs parents. Qu’en penses-tu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59649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Épisode 4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Que penses-tu de la réaction d’Ulysse lorsqu’il est sur le départ avec Pénélope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60451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Épisode 67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Si tu étais Ulysse, comment réagirais-tu face à Circé désormais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54182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Épisode 68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Si tu étais Hermès, </a:t>
            </a:r>
            <a:br>
              <a:rPr lang="fr-FR" dirty="0" smtClean="0"/>
            </a:br>
            <a:r>
              <a:rPr lang="fr-FR" dirty="0" smtClean="0"/>
              <a:t>que penserais-tu du comportement d’Ulysse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68558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Épisode 69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Que t’inspire le rêve d’Ulysse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69980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Épisode 70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« Tu es notre chef Ulysse, mais tu dois aussi nous écouter ! » Qu’en penses-tu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67578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Épisode 71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Les hommes d’Ulysse sont-ils vraiment devenus fous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86732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Épisode 72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Penses-tu que Zeus a</a:t>
            </a:r>
            <a:br>
              <a:rPr lang="fr-FR" dirty="0" smtClean="0"/>
            </a:br>
            <a:r>
              <a:rPr lang="fr-FR" dirty="0" smtClean="0"/>
              <a:t>vraiment épargné Ulysse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56716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Épisode 73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Quel choix ferais-tu</a:t>
            </a:r>
            <a:br>
              <a:rPr lang="fr-FR" dirty="0" smtClean="0"/>
            </a:br>
            <a:r>
              <a:rPr lang="fr-FR" dirty="0" smtClean="0"/>
              <a:t>à la place d’Ulysse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38982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Épisode 74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Hermès avait-il raison de présenter les choses de cette façon à Calypso, la nymphe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26559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Épisode 75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Que ferais-tu à</a:t>
            </a:r>
            <a:br>
              <a:rPr lang="fr-FR" dirty="0" smtClean="0"/>
            </a:br>
            <a:r>
              <a:rPr lang="fr-FR" dirty="0" smtClean="0"/>
              <a:t>la place de Pénélope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32547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Épisode 76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A la place de Télémaque, te serais-tu interrogé au sujet de l’histoire de tes parents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16448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Épisode 5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Les rois </a:t>
            </a:r>
            <a:r>
              <a:rPr lang="fr-FR" dirty="0" smtClean="0"/>
              <a:t>grecs</a:t>
            </a:r>
          </a:p>
          <a:p>
            <a:r>
              <a:rPr lang="fr-FR" dirty="0" err="1" smtClean="0"/>
              <a:t>ont-il</a:t>
            </a:r>
            <a:r>
              <a:rPr lang="fr-FR" dirty="0" smtClean="0"/>
              <a:t> </a:t>
            </a:r>
            <a:r>
              <a:rPr lang="fr-FR" dirty="0" smtClean="0"/>
              <a:t>de l’honneur ?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60740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Épisode 77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A l’issue de ce séjour, </a:t>
            </a:r>
            <a:br>
              <a:rPr lang="fr-FR" dirty="0" smtClean="0"/>
            </a:br>
            <a:r>
              <a:rPr lang="fr-FR" dirty="0" smtClean="0"/>
              <a:t>comment te sentirais-tu </a:t>
            </a:r>
            <a:br>
              <a:rPr lang="fr-FR" dirty="0" smtClean="0"/>
            </a:br>
            <a:r>
              <a:rPr lang="fr-FR" dirty="0" smtClean="0"/>
              <a:t>à la place de Télémaque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49742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Épisode 78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Si tu étais à la place d’Ulysse, </a:t>
            </a:r>
            <a:br>
              <a:rPr lang="fr-FR" dirty="0" smtClean="0"/>
            </a:br>
            <a:r>
              <a:rPr lang="fr-FR" dirty="0" smtClean="0"/>
              <a:t>à quoi penserais-tu pendant que tu nages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13068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Épisode </a:t>
            </a:r>
            <a:r>
              <a:rPr lang="fr-FR" dirty="0" smtClean="0"/>
              <a:t>79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Selon toi, comment réagiront les parents de Nausicaa en la voyant arriver avec Ulysse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35809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Épisode 80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Comment te sentirais-tu </a:t>
            </a:r>
            <a:br>
              <a:rPr lang="fr-FR" dirty="0" smtClean="0"/>
            </a:br>
            <a:r>
              <a:rPr lang="fr-FR" dirty="0" smtClean="0"/>
              <a:t>en écoutant les chants </a:t>
            </a:r>
            <a:br>
              <a:rPr lang="fr-FR" dirty="0" smtClean="0"/>
            </a:br>
            <a:r>
              <a:rPr lang="fr-FR" dirty="0" smtClean="0"/>
              <a:t>de la guerre de Troie </a:t>
            </a:r>
            <a:br>
              <a:rPr lang="fr-FR" dirty="0" smtClean="0"/>
            </a:br>
            <a:r>
              <a:rPr lang="fr-FR" dirty="0" smtClean="0"/>
              <a:t>à la place d’Ulysse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88997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Épisode 81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« Elle en a de la chance,</a:t>
            </a:r>
            <a:br>
              <a:rPr lang="fr-FR" dirty="0" smtClean="0"/>
            </a:br>
            <a:r>
              <a:rPr lang="fr-FR" dirty="0" smtClean="0"/>
              <a:t>ta Pénélope ! » </a:t>
            </a:r>
            <a:br>
              <a:rPr lang="fr-FR" dirty="0" smtClean="0"/>
            </a:br>
            <a:r>
              <a:rPr lang="fr-FR" dirty="0" smtClean="0"/>
              <a:t>Es-tu d’accord avec</a:t>
            </a:r>
            <a:br>
              <a:rPr lang="fr-FR" dirty="0" smtClean="0"/>
            </a:br>
            <a:r>
              <a:rPr lang="fr-FR" dirty="0" smtClean="0"/>
              <a:t>ces mots de Nausicaa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30636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Épisode 82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Qui est l’homme</a:t>
            </a:r>
            <a:br>
              <a:rPr lang="fr-FR" dirty="0" smtClean="0"/>
            </a:br>
            <a:r>
              <a:rPr lang="fr-FR" dirty="0" smtClean="0"/>
              <a:t>qui vient d’entrer ?</a:t>
            </a:r>
            <a:br>
              <a:rPr lang="fr-FR" dirty="0" smtClean="0"/>
            </a:br>
            <a:r>
              <a:rPr lang="fr-FR" dirty="0" smtClean="0"/>
              <a:t>A ton avis, comment</a:t>
            </a:r>
            <a:br>
              <a:rPr lang="fr-FR" dirty="0" smtClean="0"/>
            </a:br>
            <a:r>
              <a:rPr lang="fr-FR" dirty="0" smtClean="0"/>
              <a:t>réagira Ulysse ?</a:t>
            </a:r>
          </a:p>
        </p:txBody>
      </p:sp>
    </p:spTree>
    <p:extLst>
      <p:ext uri="{BB962C8B-B14F-4D97-AF65-F5344CB8AC3E}">
        <p14:creationId xmlns:p14="http://schemas.microsoft.com/office/powerpoint/2010/main" val="2281339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Épisode 83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Comment te sentirais-tu</a:t>
            </a:r>
            <a:br>
              <a:rPr lang="fr-FR" dirty="0" smtClean="0"/>
            </a:br>
            <a:r>
              <a:rPr lang="fr-FR" dirty="0" smtClean="0"/>
              <a:t>à la place de Télémaque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41677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Épisode 84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Penses-tu qu’un animal et</a:t>
            </a:r>
            <a:br>
              <a:rPr lang="fr-FR" dirty="0" smtClean="0"/>
            </a:br>
            <a:r>
              <a:rPr lang="fr-FR" dirty="0" smtClean="0"/>
              <a:t>son maitre peuvent être aussi attachés l’un à l’autre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44252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Épisode 85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Et maintenant, que ferais-tu</a:t>
            </a:r>
            <a:br>
              <a:rPr lang="fr-FR" dirty="0" smtClean="0"/>
            </a:br>
            <a:r>
              <a:rPr lang="fr-FR" dirty="0" smtClean="0"/>
              <a:t>à la place de Pénélope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76686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Épisode 86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Si tu étais Ulysse, cacherais-tu ton identité à Pénélope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12427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Épisode 6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Que penses-tu du comportement de Palamède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12839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Épisode 87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Pénélope est-elle subtile et ingénieuse selon toi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20919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Épisode </a:t>
            </a:r>
            <a:r>
              <a:rPr lang="fr-FR" dirty="0" smtClean="0"/>
              <a:t>88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A la place d’Ulysse, aurais-tu aussi demandé à Télémaque d’abandonner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56235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Épisode 89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Que penses-tu de la réaction d’</a:t>
            </a:r>
            <a:r>
              <a:rPr lang="fr-FR" dirty="0" err="1" smtClean="0"/>
              <a:t>Eurymaque</a:t>
            </a:r>
            <a:r>
              <a:rPr lang="fr-FR" dirty="0" smtClean="0"/>
              <a:t>, le prétendant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60776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Épisode 90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Penses-tu que Zeus soit vraiment d’accord avec le massacre des prétendants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12891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</a:t>
            </a:r>
            <a:r>
              <a:rPr lang="fr-FR" dirty="0" smtClean="0"/>
              <a:t>pisode 91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Comment réagirais-tu</a:t>
            </a:r>
            <a:br>
              <a:rPr lang="fr-FR" dirty="0" smtClean="0"/>
            </a:br>
            <a:r>
              <a:rPr lang="fr-FR" dirty="0" smtClean="0"/>
              <a:t>à la place de Pénélope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02313905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</a:t>
            </a:r>
            <a:r>
              <a:rPr lang="fr-FR" dirty="0" smtClean="0"/>
              <a:t>pisode 92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Pourquoi l’auteur compare-t-il Ulysse et Pénélope à deux moitiés d’orange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17204992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</a:t>
            </a:r>
            <a:r>
              <a:rPr lang="fr-FR" dirty="0" smtClean="0"/>
              <a:t>pisode 93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Ulysse </a:t>
            </a:r>
            <a:r>
              <a:rPr lang="fr-FR" dirty="0" err="1" smtClean="0"/>
              <a:t>a-t-il</a:t>
            </a:r>
            <a:r>
              <a:rPr lang="fr-FR" dirty="0" smtClean="0"/>
              <a:t> raison de ne pas tout dire à Pénélope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98285931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</a:t>
            </a:r>
            <a:r>
              <a:rPr lang="fr-FR" dirty="0" smtClean="0"/>
              <a:t>pisode 94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Que penses-tu du tour qu’Ulysse joue à son père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67050811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</a:t>
            </a:r>
            <a:r>
              <a:rPr lang="fr-FR" dirty="0" smtClean="0"/>
              <a:t>pisode 95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Trouves-tu normal que les familles des prétendants réclament vengeance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66815217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</a:t>
            </a:r>
            <a:r>
              <a:rPr lang="fr-FR" dirty="0" smtClean="0"/>
              <a:t>pisode 96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Que penses-tu d’Ulysse qui</a:t>
            </a:r>
            <a:br>
              <a:rPr lang="fr-FR" dirty="0" smtClean="0"/>
            </a:br>
            <a:r>
              <a:rPr lang="fr-FR" dirty="0" smtClean="0"/>
              <a:t>pose les armes en premier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9501718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Personnalisé 6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FFFFFF"/>
      </a:hlink>
      <a:folHlink>
        <a:srgbClr val="BFBFBF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>
          <a:solidFill>
            <a:schemeClr val="accent6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1186</TotalTime>
  <Words>1192</Words>
  <Application>Microsoft Office PowerPoint</Application>
  <PresentationFormat>Grand écran</PresentationFormat>
  <Paragraphs>304</Paragraphs>
  <Slides>103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103</vt:i4>
      </vt:variant>
    </vt:vector>
  </HeadingPairs>
  <TitlesOfParts>
    <vt:vector size="110" baseType="lpstr">
      <vt:lpstr>Arial</vt:lpstr>
      <vt:lpstr>Calibri</vt:lpstr>
      <vt:lpstr>Calibri Light</vt:lpstr>
      <vt:lpstr>Disney Heroic</vt:lpstr>
      <vt:lpstr>KG Payphone</vt:lpstr>
      <vt:lpstr>Pere Castor</vt:lpstr>
      <vt:lpstr>Thème Office</vt:lpstr>
      <vt:lpstr>Présentation PowerPoint</vt:lpstr>
      <vt:lpstr>Présentation PowerPoint</vt:lpstr>
      <vt:lpstr>Tous les épisodes</vt:lpstr>
      <vt:lpstr>Épisode 1</vt:lpstr>
      <vt:lpstr>Épisode 2</vt:lpstr>
      <vt:lpstr>Épisode 3</vt:lpstr>
      <vt:lpstr>Épisode 4</vt:lpstr>
      <vt:lpstr>Épisode 5</vt:lpstr>
      <vt:lpstr>Épisode 6</vt:lpstr>
      <vt:lpstr>Épisode 7</vt:lpstr>
      <vt:lpstr>Épisode 8</vt:lpstr>
      <vt:lpstr>Épisode 9</vt:lpstr>
      <vt:lpstr>Épisode 10</vt:lpstr>
      <vt:lpstr>Épisode 11</vt:lpstr>
      <vt:lpstr>Épisode 12</vt:lpstr>
      <vt:lpstr>Épisode 13</vt:lpstr>
      <vt:lpstr>Épisode 14</vt:lpstr>
      <vt:lpstr>Épisode 15</vt:lpstr>
      <vt:lpstr>Épisode 16</vt:lpstr>
      <vt:lpstr>Épisode 17</vt:lpstr>
      <vt:lpstr>Épisode 18</vt:lpstr>
      <vt:lpstr>Épisode 19</vt:lpstr>
      <vt:lpstr>Épisode 20</vt:lpstr>
      <vt:lpstr>Épisode 21</vt:lpstr>
      <vt:lpstr>Épisode 22</vt:lpstr>
      <vt:lpstr>Épisode 23</vt:lpstr>
      <vt:lpstr>Épisode 24</vt:lpstr>
      <vt:lpstr>Épisode 25</vt:lpstr>
      <vt:lpstr>Épisode 26</vt:lpstr>
      <vt:lpstr>Épisode 27</vt:lpstr>
      <vt:lpstr>Épisode 28</vt:lpstr>
      <vt:lpstr>Épisode 29</vt:lpstr>
      <vt:lpstr>Épisode 30</vt:lpstr>
      <vt:lpstr>Épisode 31</vt:lpstr>
      <vt:lpstr>Épisode 32</vt:lpstr>
      <vt:lpstr>Épisode 33</vt:lpstr>
      <vt:lpstr>Épisode 34</vt:lpstr>
      <vt:lpstr>Épisode 35</vt:lpstr>
      <vt:lpstr>Épisode 36</vt:lpstr>
      <vt:lpstr>Épisode 37</vt:lpstr>
      <vt:lpstr>Épisode 38</vt:lpstr>
      <vt:lpstr>Épisode 39</vt:lpstr>
      <vt:lpstr>Épisode 40</vt:lpstr>
      <vt:lpstr>Épisode 41</vt:lpstr>
      <vt:lpstr>Épisode 42</vt:lpstr>
      <vt:lpstr>Épisode 43</vt:lpstr>
      <vt:lpstr>Épisode 44</vt:lpstr>
      <vt:lpstr>Épisode 45</vt:lpstr>
      <vt:lpstr>Épisode 46</vt:lpstr>
      <vt:lpstr>Épisode 47</vt:lpstr>
      <vt:lpstr>Épisode 48</vt:lpstr>
      <vt:lpstr>Épisode 49</vt:lpstr>
      <vt:lpstr>Épisode 50</vt:lpstr>
      <vt:lpstr>Épisode 51</vt:lpstr>
      <vt:lpstr>Épisode 52</vt:lpstr>
      <vt:lpstr>Épisode 53</vt:lpstr>
      <vt:lpstr>Épisode 54</vt:lpstr>
      <vt:lpstr>Épisode 55</vt:lpstr>
      <vt:lpstr>Épisode 56</vt:lpstr>
      <vt:lpstr>Épisode 57</vt:lpstr>
      <vt:lpstr>Épisode 58</vt:lpstr>
      <vt:lpstr>Épisode 59</vt:lpstr>
      <vt:lpstr>Épisode 60</vt:lpstr>
      <vt:lpstr>Épisode 61</vt:lpstr>
      <vt:lpstr>Épisode 62</vt:lpstr>
      <vt:lpstr>Épisode 63</vt:lpstr>
      <vt:lpstr>Épisode 64</vt:lpstr>
      <vt:lpstr>Épisode 65</vt:lpstr>
      <vt:lpstr>Épisode 66</vt:lpstr>
      <vt:lpstr>Épisode 67</vt:lpstr>
      <vt:lpstr>Épisode 68</vt:lpstr>
      <vt:lpstr>Épisode 69</vt:lpstr>
      <vt:lpstr>Épisode 70</vt:lpstr>
      <vt:lpstr>Épisode 71</vt:lpstr>
      <vt:lpstr>Épisode 72</vt:lpstr>
      <vt:lpstr>Épisode 73</vt:lpstr>
      <vt:lpstr>Épisode 74</vt:lpstr>
      <vt:lpstr>Épisode 75</vt:lpstr>
      <vt:lpstr>Épisode 76</vt:lpstr>
      <vt:lpstr>Épisode 77</vt:lpstr>
      <vt:lpstr>Épisode 78</vt:lpstr>
      <vt:lpstr>Épisode 79</vt:lpstr>
      <vt:lpstr>Épisode 80</vt:lpstr>
      <vt:lpstr>Épisode 81</vt:lpstr>
      <vt:lpstr>Épisode 82</vt:lpstr>
      <vt:lpstr>Épisode 83</vt:lpstr>
      <vt:lpstr>Épisode 84</vt:lpstr>
      <vt:lpstr>Épisode 85</vt:lpstr>
      <vt:lpstr>Épisode 86</vt:lpstr>
      <vt:lpstr>Épisode 87</vt:lpstr>
      <vt:lpstr>Épisode 88</vt:lpstr>
      <vt:lpstr>Épisode 89</vt:lpstr>
      <vt:lpstr>Épisode 90</vt:lpstr>
      <vt:lpstr>Épisode 91</vt:lpstr>
      <vt:lpstr>Épisode 92</vt:lpstr>
      <vt:lpstr>Épisode 93</vt:lpstr>
      <vt:lpstr>Épisode 94</vt:lpstr>
      <vt:lpstr>Épisode 95</vt:lpstr>
      <vt:lpstr>Épisode 96</vt:lpstr>
      <vt:lpstr>Épisode 97</vt:lpstr>
      <vt:lpstr>Épisode 98</vt:lpstr>
      <vt:lpstr>Épisode 99</vt:lpstr>
      <vt:lpstr>Épisode 100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Charlène Schneider</dc:creator>
  <cp:lastModifiedBy>Charlène Schneider</cp:lastModifiedBy>
  <cp:revision>156</cp:revision>
  <dcterms:created xsi:type="dcterms:W3CDTF">2020-08-10T14:59:26Z</dcterms:created>
  <dcterms:modified xsi:type="dcterms:W3CDTF">2020-08-18T15:04:53Z</dcterms:modified>
</cp:coreProperties>
</file>