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9"/>
  </p:notesMasterIdLst>
  <p:sldIdLst>
    <p:sldId id="256" r:id="rId2"/>
    <p:sldId id="336" r:id="rId3"/>
    <p:sldId id="259" r:id="rId4"/>
    <p:sldId id="262" r:id="rId5"/>
    <p:sldId id="263" r:id="rId6"/>
    <p:sldId id="264" r:id="rId7"/>
    <p:sldId id="265" r:id="rId8"/>
    <p:sldId id="266" r:id="rId9"/>
    <p:sldId id="268" r:id="rId10"/>
    <p:sldId id="269" r:id="rId11"/>
    <p:sldId id="257" r:id="rId12"/>
    <p:sldId id="258" r:id="rId13"/>
    <p:sldId id="270" r:id="rId14"/>
    <p:sldId id="272" r:id="rId15"/>
    <p:sldId id="273" r:id="rId16"/>
    <p:sldId id="274" r:id="rId17"/>
    <p:sldId id="275" r:id="rId18"/>
    <p:sldId id="276" r:id="rId19"/>
    <p:sldId id="277" r:id="rId20"/>
    <p:sldId id="278" r:id="rId21"/>
    <p:sldId id="279" r:id="rId22"/>
    <p:sldId id="280" r:id="rId23"/>
    <p:sldId id="281" r:id="rId24"/>
    <p:sldId id="282" r:id="rId25"/>
    <p:sldId id="283" r:id="rId26"/>
    <p:sldId id="284" r:id="rId27"/>
    <p:sldId id="285" r:id="rId28"/>
    <p:sldId id="286" r:id="rId29"/>
    <p:sldId id="287" r:id="rId30"/>
    <p:sldId id="288" r:id="rId31"/>
    <p:sldId id="289" r:id="rId32"/>
    <p:sldId id="290" r:id="rId33"/>
    <p:sldId id="291" r:id="rId34"/>
    <p:sldId id="292" r:id="rId35"/>
    <p:sldId id="293" r:id="rId36"/>
    <p:sldId id="294" r:id="rId37"/>
    <p:sldId id="295" r:id="rId38"/>
    <p:sldId id="296" r:id="rId39"/>
    <p:sldId id="297" r:id="rId40"/>
    <p:sldId id="298" r:id="rId41"/>
    <p:sldId id="299" r:id="rId42"/>
    <p:sldId id="300" r:id="rId43"/>
    <p:sldId id="301" r:id="rId44"/>
    <p:sldId id="302" r:id="rId45"/>
    <p:sldId id="303" r:id="rId46"/>
    <p:sldId id="304" r:id="rId47"/>
    <p:sldId id="305" r:id="rId48"/>
    <p:sldId id="306" r:id="rId49"/>
    <p:sldId id="307" r:id="rId50"/>
    <p:sldId id="308" r:id="rId51"/>
    <p:sldId id="309" r:id="rId52"/>
    <p:sldId id="310" r:id="rId53"/>
    <p:sldId id="311" r:id="rId54"/>
    <p:sldId id="312" r:id="rId55"/>
    <p:sldId id="313" r:id="rId56"/>
    <p:sldId id="314" r:id="rId57"/>
    <p:sldId id="315" r:id="rId58"/>
    <p:sldId id="316" r:id="rId59"/>
    <p:sldId id="317" r:id="rId60"/>
    <p:sldId id="318" r:id="rId61"/>
    <p:sldId id="319" r:id="rId62"/>
    <p:sldId id="320" r:id="rId63"/>
    <p:sldId id="321" r:id="rId64"/>
    <p:sldId id="322" r:id="rId65"/>
    <p:sldId id="323" r:id="rId66"/>
    <p:sldId id="324" r:id="rId67"/>
    <p:sldId id="325" r:id="rId68"/>
    <p:sldId id="326" r:id="rId69"/>
    <p:sldId id="327" r:id="rId70"/>
    <p:sldId id="328" r:id="rId71"/>
    <p:sldId id="329" r:id="rId72"/>
    <p:sldId id="330" r:id="rId73"/>
    <p:sldId id="331" r:id="rId74"/>
    <p:sldId id="332" r:id="rId75"/>
    <p:sldId id="333" r:id="rId76"/>
    <p:sldId id="334" r:id="rId77"/>
    <p:sldId id="335" r:id="rId78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7A5CB"/>
    <a:srgbClr val="0D407E"/>
    <a:srgbClr val="6AD1F6"/>
    <a:srgbClr val="10C0DE"/>
    <a:srgbClr val="2B82B7"/>
    <a:srgbClr val="0FB6D0"/>
    <a:srgbClr val="073C7A"/>
    <a:srgbClr val="17C1DF"/>
    <a:srgbClr val="03397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703" autoAdjust="0"/>
    <p:restoredTop sz="96433" autoAdjust="0"/>
  </p:normalViewPr>
  <p:slideViewPr>
    <p:cSldViewPr snapToGrid="0">
      <p:cViewPr varScale="1">
        <p:scale>
          <a:sx n="113" d="100"/>
          <a:sy n="113" d="100"/>
        </p:scale>
        <p:origin x="618" y="9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360000" cy="3600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7.xml"/><Relationship Id="rId2" Type="http://schemas.openxmlformats.org/officeDocument/2006/relationships/slide" Target="../slides/slide5.xml"/><Relationship Id="rId1" Type="http://schemas.openxmlformats.org/officeDocument/2006/relationships/slide" Target="../slides/slide8.xml"/><Relationship Id="rId6" Type="http://schemas.openxmlformats.org/officeDocument/2006/relationships/slide" Target="../slides/slide10.xml"/><Relationship Id="rId5" Type="http://schemas.openxmlformats.org/officeDocument/2006/relationships/slide" Target="../slides/slide9.xml"/><Relationship Id="rId4" Type="http://schemas.openxmlformats.org/officeDocument/2006/relationships/slide" Target="../slides/slide4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5">
  <dgm:title val=""/>
  <dgm:desc val=""/>
  <dgm:catLst>
    <dgm:cat type="accent1" pri="11500"/>
  </dgm:catLst>
  <dgm:styleLbl name="node0">
    <dgm:fillClrLst meth="cycle"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1">
        <a:alpha val="90000"/>
      </a:schemeClr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alpha val="90000"/>
      </a:schemeClr>
      <a:schemeClr val="accent1">
        <a:alpha val="5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/>
    <dgm:txEffectClrLst/>
  </dgm:styleLbl>
  <dgm:styleLbl name="lnNode1">
    <dgm:fillClrLst>
      <a:schemeClr val="accent1">
        <a:shade val="90000"/>
      </a:schemeClr>
      <a:schemeClr val="accent1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  <a:alpha val="90000"/>
      </a:schemeClr>
      <a:schemeClr val="accent1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1">
        <a:alpha val="90000"/>
        <a:tint val="40000"/>
      </a:schemeClr>
      <a:schemeClr val="accent1">
        <a:alpha val="5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0C3BCCD-42F1-4292-821E-AC8DCD23E888}" type="doc">
      <dgm:prSet loTypeId="urn:microsoft.com/office/officeart/2008/layout/VerticalCurvedList" loCatId="list" qsTypeId="urn:microsoft.com/office/officeart/2005/8/quickstyle/simple1" qsCatId="simple" csTypeId="urn:microsoft.com/office/officeart/2005/8/colors/accent1_5" csCatId="accent1" phldr="1"/>
      <dgm:spPr/>
      <dgm:t>
        <a:bodyPr/>
        <a:lstStyle/>
        <a:p>
          <a:endParaRPr lang="fr-FR"/>
        </a:p>
      </dgm:t>
    </dgm:pt>
    <dgm:pt modelId="{6A16455D-A6E5-4C6E-A429-840A993EB551}">
      <dgm:prSet phldrT="[Texte]"/>
      <dgm:spPr/>
      <dgm:t>
        <a:bodyPr/>
        <a:lstStyle/>
        <a:p>
          <a:r>
            <a:rPr lang="fr-FR" dirty="0" smtClean="0">
              <a:latin typeface="Delius" panose="02000603000000000000" pitchFamily="2" charset="0"/>
            </a:rPr>
            <a:t>Orthographe</a:t>
          </a:r>
          <a:endParaRPr lang="fr-FR" dirty="0">
            <a:latin typeface="Delius" panose="02000603000000000000" pitchFamily="2" charset="0"/>
          </a:endParaRPr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1" action="ppaction://hlinksldjump"/>
          </dgm14:cNvPr>
        </a:ext>
      </dgm:extLst>
    </dgm:pt>
    <dgm:pt modelId="{91F37ADD-A3DB-4D66-81F4-C42C3CD7438B}" type="parTrans" cxnId="{AF482E32-EE97-468C-9F66-609B81B6FC85}">
      <dgm:prSet/>
      <dgm:spPr/>
      <dgm:t>
        <a:bodyPr/>
        <a:lstStyle/>
        <a:p>
          <a:endParaRPr lang="fr-FR"/>
        </a:p>
      </dgm:t>
    </dgm:pt>
    <dgm:pt modelId="{5E132EC5-CF9C-449E-80CE-B88AB90BDB27}" type="sibTrans" cxnId="{AF482E32-EE97-468C-9F66-609B81B6FC85}">
      <dgm:prSet/>
      <dgm:spPr/>
      <dgm:t>
        <a:bodyPr/>
        <a:lstStyle/>
        <a:p>
          <a:endParaRPr lang="fr-FR"/>
        </a:p>
      </dgm:t>
    </dgm:pt>
    <dgm:pt modelId="{618BF508-9AF1-438B-8117-8A4FF9D75131}">
      <dgm:prSet phldrT="[Texte]"/>
      <dgm:spPr/>
      <dgm:t>
        <a:bodyPr/>
        <a:lstStyle/>
        <a:p>
          <a:r>
            <a:rPr lang="fr-FR" dirty="0" smtClean="0">
              <a:latin typeface="Delius" panose="02000603000000000000" pitchFamily="2" charset="0"/>
            </a:rPr>
            <a:t>Grammaire du verbe</a:t>
          </a:r>
          <a:endParaRPr lang="fr-FR" dirty="0">
            <a:latin typeface="Delius" panose="02000603000000000000" pitchFamily="2" charset="0"/>
          </a:endParaRPr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2" action="ppaction://hlinksldjump"/>
          </dgm14:cNvPr>
        </a:ext>
      </dgm:extLst>
    </dgm:pt>
    <dgm:pt modelId="{A350FC74-4B59-44C0-BDA1-BBA0299BACE2}" type="parTrans" cxnId="{E739F4E0-B4F1-437C-A2BB-66367B0973C9}">
      <dgm:prSet/>
      <dgm:spPr/>
      <dgm:t>
        <a:bodyPr/>
        <a:lstStyle/>
        <a:p>
          <a:endParaRPr lang="fr-FR"/>
        </a:p>
      </dgm:t>
    </dgm:pt>
    <dgm:pt modelId="{72C9C4FF-6E5F-4E4C-BE92-0A8FECB8725B}" type="sibTrans" cxnId="{E739F4E0-B4F1-437C-A2BB-66367B0973C9}">
      <dgm:prSet/>
      <dgm:spPr/>
      <dgm:t>
        <a:bodyPr/>
        <a:lstStyle/>
        <a:p>
          <a:endParaRPr lang="fr-FR"/>
        </a:p>
      </dgm:t>
    </dgm:pt>
    <dgm:pt modelId="{213E7F0A-AD6E-4A4A-AE31-C1F6BE0B5091}">
      <dgm:prSet phldrT="[Texte]"/>
      <dgm:spPr/>
      <dgm:t>
        <a:bodyPr/>
        <a:lstStyle/>
        <a:p>
          <a:r>
            <a:rPr lang="fr-FR" dirty="0" smtClean="0">
              <a:latin typeface="Delius" panose="02000603000000000000" pitchFamily="2" charset="0"/>
            </a:rPr>
            <a:t>Le groupe nominal et ses accords</a:t>
          </a:r>
          <a:endParaRPr lang="fr-FR" dirty="0">
            <a:latin typeface="Delius" panose="02000603000000000000" pitchFamily="2" charset="0"/>
          </a:endParaRPr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3" action="ppaction://hlinksldjump"/>
          </dgm14:cNvPr>
        </a:ext>
      </dgm:extLst>
    </dgm:pt>
    <dgm:pt modelId="{BC295C14-23DD-4FFA-AF28-4E0F038B0303}" type="parTrans" cxnId="{871EDD87-B1C4-4CB8-BF32-4E04A19CC58B}">
      <dgm:prSet/>
      <dgm:spPr/>
      <dgm:t>
        <a:bodyPr/>
        <a:lstStyle/>
        <a:p>
          <a:endParaRPr lang="fr-FR"/>
        </a:p>
      </dgm:t>
    </dgm:pt>
    <dgm:pt modelId="{E2DD7C60-048A-4100-8A61-41AB368BAEE8}" type="sibTrans" cxnId="{871EDD87-B1C4-4CB8-BF32-4E04A19CC58B}">
      <dgm:prSet/>
      <dgm:spPr/>
      <dgm:t>
        <a:bodyPr/>
        <a:lstStyle/>
        <a:p>
          <a:endParaRPr lang="fr-FR"/>
        </a:p>
      </dgm:t>
    </dgm:pt>
    <dgm:pt modelId="{932FA48C-5CB8-401D-9DA1-43854BE082EE}">
      <dgm:prSet phldrT="[Texte]"/>
      <dgm:spPr/>
      <dgm:t>
        <a:bodyPr/>
        <a:lstStyle/>
        <a:p>
          <a:r>
            <a:rPr lang="fr-FR" dirty="0" smtClean="0">
              <a:latin typeface="Delius" panose="02000603000000000000" pitchFamily="2" charset="0"/>
            </a:rPr>
            <a:t>Construction de la phrase</a:t>
          </a:r>
          <a:endParaRPr lang="fr-FR" dirty="0">
            <a:latin typeface="Delius" panose="02000603000000000000" pitchFamily="2" charset="0"/>
          </a:endParaRPr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4" action="ppaction://hlinksldjump"/>
          </dgm14:cNvPr>
        </a:ext>
      </dgm:extLst>
    </dgm:pt>
    <dgm:pt modelId="{BDE08265-F40D-4214-804A-67B95AF27569}" type="parTrans" cxnId="{F8080ACC-C3D5-45CB-9D08-299AE4EE6990}">
      <dgm:prSet/>
      <dgm:spPr/>
      <dgm:t>
        <a:bodyPr/>
        <a:lstStyle/>
        <a:p>
          <a:endParaRPr lang="fr-FR"/>
        </a:p>
      </dgm:t>
    </dgm:pt>
    <dgm:pt modelId="{566CC64C-56C2-466C-8907-D30CA421D3B2}" type="sibTrans" cxnId="{F8080ACC-C3D5-45CB-9D08-299AE4EE6990}">
      <dgm:prSet/>
      <dgm:spPr/>
      <dgm:t>
        <a:bodyPr/>
        <a:lstStyle/>
        <a:p>
          <a:endParaRPr lang="fr-FR"/>
        </a:p>
      </dgm:t>
    </dgm:pt>
    <dgm:pt modelId="{86E756E5-D0DB-491E-93CF-38941C59E64E}">
      <dgm:prSet phldrT="[Texte]"/>
      <dgm:spPr/>
      <dgm:t>
        <a:bodyPr/>
        <a:lstStyle/>
        <a:p>
          <a:r>
            <a:rPr lang="fr-FR" dirty="0" smtClean="0">
              <a:latin typeface="Delius" panose="02000603000000000000" pitchFamily="2" charset="0"/>
            </a:rPr>
            <a:t>Raconter un évènement passé</a:t>
          </a:r>
          <a:endParaRPr lang="fr-FR" dirty="0">
            <a:latin typeface="Delius" panose="02000603000000000000" pitchFamily="2" charset="0"/>
          </a:endParaRPr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5" action="ppaction://hlinksldjump"/>
          </dgm14:cNvPr>
        </a:ext>
      </dgm:extLst>
    </dgm:pt>
    <dgm:pt modelId="{B9954A76-35BE-4AA2-946F-37EFC64B908E}" type="parTrans" cxnId="{B2865623-9084-446F-9235-4A742730259C}">
      <dgm:prSet/>
      <dgm:spPr/>
      <dgm:t>
        <a:bodyPr/>
        <a:lstStyle/>
        <a:p>
          <a:endParaRPr lang="fr-FR"/>
        </a:p>
      </dgm:t>
    </dgm:pt>
    <dgm:pt modelId="{49AEBE72-D69D-42D2-A2F0-2094B9849DE5}" type="sibTrans" cxnId="{B2865623-9084-446F-9235-4A742730259C}">
      <dgm:prSet/>
      <dgm:spPr/>
      <dgm:t>
        <a:bodyPr/>
        <a:lstStyle/>
        <a:p>
          <a:endParaRPr lang="fr-FR"/>
        </a:p>
      </dgm:t>
    </dgm:pt>
    <dgm:pt modelId="{3886F5E9-7A3C-4959-A038-1580A68CA4C3}">
      <dgm:prSet phldrT="[Texte]"/>
      <dgm:spPr/>
      <dgm:t>
        <a:bodyPr/>
        <a:lstStyle/>
        <a:p>
          <a:r>
            <a:rPr lang="fr-FR" dirty="0" smtClean="0">
              <a:latin typeface="Delius" panose="02000603000000000000" pitchFamily="2" charset="0"/>
            </a:rPr>
            <a:t>Inventer une histoire ou une suite</a:t>
          </a:r>
          <a:endParaRPr lang="fr-FR" dirty="0">
            <a:latin typeface="Delius" panose="02000603000000000000" pitchFamily="2" charset="0"/>
          </a:endParaRPr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5" action="ppaction://hlinksldjump"/>
          </dgm14:cNvPr>
        </a:ext>
      </dgm:extLst>
    </dgm:pt>
    <dgm:pt modelId="{62A38058-1D82-4DBC-B2B2-F152FC1EAEAC}" type="parTrans" cxnId="{683429FC-DC27-4D54-8002-35BE5B248FEE}">
      <dgm:prSet/>
      <dgm:spPr/>
      <dgm:t>
        <a:bodyPr/>
        <a:lstStyle/>
        <a:p>
          <a:endParaRPr lang="fr-FR"/>
        </a:p>
      </dgm:t>
    </dgm:pt>
    <dgm:pt modelId="{4BC01011-D070-4204-810C-E901AE2DC64D}" type="sibTrans" cxnId="{683429FC-DC27-4D54-8002-35BE5B248FEE}">
      <dgm:prSet/>
      <dgm:spPr/>
      <dgm:t>
        <a:bodyPr/>
        <a:lstStyle/>
        <a:p>
          <a:endParaRPr lang="fr-FR"/>
        </a:p>
      </dgm:t>
    </dgm:pt>
    <dgm:pt modelId="{9C9C08BE-3E28-4583-BF37-A0AE4ED2EDC0}">
      <dgm:prSet phldrT="[Texte]"/>
      <dgm:spPr/>
      <dgm:t>
        <a:bodyPr/>
        <a:lstStyle/>
        <a:p>
          <a:r>
            <a:rPr lang="fr-FR" dirty="0" smtClean="0">
              <a:latin typeface="Delius" panose="02000603000000000000" pitchFamily="2" charset="0"/>
            </a:rPr>
            <a:t>Décrire, expliquer ou convaincre</a:t>
          </a:r>
          <a:endParaRPr lang="fr-FR" dirty="0">
            <a:latin typeface="Delius" panose="02000603000000000000" pitchFamily="2" charset="0"/>
          </a:endParaRPr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6" action="ppaction://hlinksldjump"/>
          </dgm14:cNvPr>
        </a:ext>
      </dgm:extLst>
    </dgm:pt>
    <dgm:pt modelId="{5AAEB20E-4AC7-4253-8353-D137AA7B2E5A}" type="parTrans" cxnId="{08CB9123-1845-4AE1-9F36-1292CF262CE0}">
      <dgm:prSet/>
      <dgm:spPr/>
      <dgm:t>
        <a:bodyPr/>
        <a:lstStyle/>
        <a:p>
          <a:endParaRPr lang="fr-FR"/>
        </a:p>
      </dgm:t>
    </dgm:pt>
    <dgm:pt modelId="{131E5D0B-6490-41E4-93A7-C9A96150EEB4}" type="sibTrans" cxnId="{08CB9123-1845-4AE1-9F36-1292CF262CE0}">
      <dgm:prSet/>
      <dgm:spPr/>
      <dgm:t>
        <a:bodyPr/>
        <a:lstStyle/>
        <a:p>
          <a:endParaRPr lang="fr-FR"/>
        </a:p>
      </dgm:t>
    </dgm:pt>
    <dgm:pt modelId="{92458A68-4FB3-4F62-B172-24F723C64633}" type="pres">
      <dgm:prSet presAssocID="{40C3BCCD-42F1-4292-821E-AC8DCD23E888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fr-FR"/>
        </a:p>
      </dgm:t>
    </dgm:pt>
    <dgm:pt modelId="{94F2B3D6-9C1E-4E04-960F-67774DFDAAF4}" type="pres">
      <dgm:prSet presAssocID="{40C3BCCD-42F1-4292-821E-AC8DCD23E888}" presName="Name1" presStyleCnt="0"/>
      <dgm:spPr/>
    </dgm:pt>
    <dgm:pt modelId="{F351E0AE-6575-4324-89EB-59DC1ACBCA69}" type="pres">
      <dgm:prSet presAssocID="{40C3BCCD-42F1-4292-821E-AC8DCD23E888}" presName="cycle" presStyleCnt="0"/>
      <dgm:spPr/>
    </dgm:pt>
    <dgm:pt modelId="{FFBB1822-D973-4F9B-92E0-24F1ED11DD57}" type="pres">
      <dgm:prSet presAssocID="{40C3BCCD-42F1-4292-821E-AC8DCD23E888}" presName="srcNode" presStyleLbl="node1" presStyleIdx="0" presStyleCnt="7"/>
      <dgm:spPr/>
    </dgm:pt>
    <dgm:pt modelId="{F490213C-224C-4FE3-B067-2393F06CDCBF}" type="pres">
      <dgm:prSet presAssocID="{40C3BCCD-42F1-4292-821E-AC8DCD23E888}" presName="conn" presStyleLbl="parChTrans1D2" presStyleIdx="0" presStyleCnt="1"/>
      <dgm:spPr/>
      <dgm:t>
        <a:bodyPr/>
        <a:lstStyle/>
        <a:p>
          <a:endParaRPr lang="fr-FR"/>
        </a:p>
      </dgm:t>
    </dgm:pt>
    <dgm:pt modelId="{3FE3B5EE-3CD5-4944-826A-D7B20E47B523}" type="pres">
      <dgm:prSet presAssocID="{40C3BCCD-42F1-4292-821E-AC8DCD23E888}" presName="extraNode" presStyleLbl="node1" presStyleIdx="0" presStyleCnt="7"/>
      <dgm:spPr/>
    </dgm:pt>
    <dgm:pt modelId="{457B642B-317E-4E0F-839E-8CDC1A19EF01}" type="pres">
      <dgm:prSet presAssocID="{40C3BCCD-42F1-4292-821E-AC8DCD23E888}" presName="dstNode" presStyleLbl="node1" presStyleIdx="0" presStyleCnt="7"/>
      <dgm:spPr/>
    </dgm:pt>
    <dgm:pt modelId="{DEF169A3-7D57-4676-881D-EBB2196B247B}" type="pres">
      <dgm:prSet presAssocID="{932FA48C-5CB8-401D-9DA1-43854BE082EE}" presName="text_1" presStyleLbl="node1" presStyleIdx="0" presStyleCnt="7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1B51EBFC-5C81-4F2F-A443-1F4FC1DAE78B}" type="pres">
      <dgm:prSet presAssocID="{932FA48C-5CB8-401D-9DA1-43854BE082EE}" presName="accent_1" presStyleCnt="0"/>
      <dgm:spPr/>
    </dgm:pt>
    <dgm:pt modelId="{A079AFC0-E7B8-4309-B31B-FB445B0D290A}" type="pres">
      <dgm:prSet presAssocID="{932FA48C-5CB8-401D-9DA1-43854BE082EE}" presName="accentRepeatNode" presStyleLbl="solidFgAcc1" presStyleIdx="0" presStyleCnt="7"/>
      <dgm:spPr/>
    </dgm:pt>
    <dgm:pt modelId="{25539F07-042E-4E85-844D-483772E76921}" type="pres">
      <dgm:prSet presAssocID="{618BF508-9AF1-438B-8117-8A4FF9D75131}" presName="text_2" presStyleLbl="node1" presStyleIdx="1" presStyleCnt="7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2AF96E35-10EA-4059-BCEB-56F9BB7CC0AB}" type="pres">
      <dgm:prSet presAssocID="{618BF508-9AF1-438B-8117-8A4FF9D75131}" presName="accent_2" presStyleCnt="0"/>
      <dgm:spPr/>
    </dgm:pt>
    <dgm:pt modelId="{F9D3EDAE-8165-499F-9FE7-EC8916599922}" type="pres">
      <dgm:prSet presAssocID="{618BF508-9AF1-438B-8117-8A4FF9D75131}" presName="accentRepeatNode" presStyleLbl="solidFgAcc1" presStyleIdx="1" presStyleCnt="7"/>
      <dgm:spPr/>
    </dgm:pt>
    <dgm:pt modelId="{9B826DFC-7D31-4A1F-8652-F6DA06ED3F28}" type="pres">
      <dgm:prSet presAssocID="{213E7F0A-AD6E-4A4A-AE31-C1F6BE0B5091}" presName="text_3" presStyleLbl="node1" presStyleIdx="2" presStyleCnt="7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17025272-38EA-4062-8B22-B06E38F5F89B}" type="pres">
      <dgm:prSet presAssocID="{213E7F0A-AD6E-4A4A-AE31-C1F6BE0B5091}" presName="accent_3" presStyleCnt="0"/>
      <dgm:spPr/>
    </dgm:pt>
    <dgm:pt modelId="{76CEF9C1-BF6D-4683-B2B6-3FA8182D593C}" type="pres">
      <dgm:prSet presAssocID="{213E7F0A-AD6E-4A4A-AE31-C1F6BE0B5091}" presName="accentRepeatNode" presStyleLbl="solidFgAcc1" presStyleIdx="2" presStyleCnt="7"/>
      <dgm:spPr/>
    </dgm:pt>
    <dgm:pt modelId="{6143551F-741E-4DB3-B375-6B0ED67FF4B5}" type="pres">
      <dgm:prSet presAssocID="{6A16455D-A6E5-4C6E-A429-840A993EB551}" presName="text_4" presStyleLbl="node1" presStyleIdx="3" presStyleCnt="7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77D880EE-DDBD-44C0-9AE0-954C37BE0812}" type="pres">
      <dgm:prSet presAssocID="{6A16455D-A6E5-4C6E-A429-840A993EB551}" presName="accent_4" presStyleCnt="0"/>
      <dgm:spPr/>
    </dgm:pt>
    <dgm:pt modelId="{84EDC380-BFC9-400E-98A0-C48C8CBE82F6}" type="pres">
      <dgm:prSet presAssocID="{6A16455D-A6E5-4C6E-A429-840A993EB551}" presName="accentRepeatNode" presStyleLbl="solidFgAcc1" presStyleIdx="3" presStyleCnt="7"/>
      <dgm:spPr/>
    </dgm:pt>
    <dgm:pt modelId="{78127D3F-FFBC-4138-9B19-7E3406CD7157}" type="pres">
      <dgm:prSet presAssocID="{86E756E5-D0DB-491E-93CF-38941C59E64E}" presName="text_5" presStyleLbl="node1" presStyleIdx="4" presStyleCnt="7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F6B04BD4-4D76-48EE-8A39-77AC0851CA26}" type="pres">
      <dgm:prSet presAssocID="{86E756E5-D0DB-491E-93CF-38941C59E64E}" presName="accent_5" presStyleCnt="0"/>
      <dgm:spPr/>
    </dgm:pt>
    <dgm:pt modelId="{5BE135B1-8DCD-4F90-B696-280B5B734B17}" type="pres">
      <dgm:prSet presAssocID="{86E756E5-D0DB-491E-93CF-38941C59E64E}" presName="accentRepeatNode" presStyleLbl="solidFgAcc1" presStyleIdx="4" presStyleCnt="7"/>
      <dgm:spPr/>
    </dgm:pt>
    <dgm:pt modelId="{E0847A1C-B8C1-4FBE-8CBC-0A4B6ED997B3}" type="pres">
      <dgm:prSet presAssocID="{3886F5E9-7A3C-4959-A038-1580A68CA4C3}" presName="text_6" presStyleLbl="node1" presStyleIdx="5" presStyleCnt="7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F6E10994-8B94-41F9-9B45-6442A0C47006}" type="pres">
      <dgm:prSet presAssocID="{3886F5E9-7A3C-4959-A038-1580A68CA4C3}" presName="accent_6" presStyleCnt="0"/>
      <dgm:spPr/>
    </dgm:pt>
    <dgm:pt modelId="{B38CFE2C-CE79-466B-9D62-838F480348C1}" type="pres">
      <dgm:prSet presAssocID="{3886F5E9-7A3C-4959-A038-1580A68CA4C3}" presName="accentRepeatNode" presStyleLbl="solidFgAcc1" presStyleIdx="5" presStyleCnt="7"/>
      <dgm:spPr/>
    </dgm:pt>
    <dgm:pt modelId="{34861B05-34C9-429E-952D-17ADBCAC038A}" type="pres">
      <dgm:prSet presAssocID="{9C9C08BE-3E28-4583-BF37-A0AE4ED2EDC0}" presName="text_7" presStyleLbl="node1" presStyleIdx="6" presStyleCnt="7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30615782-C975-4A89-8651-8187D94EB51B}" type="pres">
      <dgm:prSet presAssocID="{9C9C08BE-3E28-4583-BF37-A0AE4ED2EDC0}" presName="accent_7" presStyleCnt="0"/>
      <dgm:spPr/>
    </dgm:pt>
    <dgm:pt modelId="{81506F9E-0485-4478-BDE7-4B9CD7B31E38}" type="pres">
      <dgm:prSet presAssocID="{9C9C08BE-3E28-4583-BF37-A0AE4ED2EDC0}" presName="accentRepeatNode" presStyleLbl="solidFgAcc1" presStyleIdx="6" presStyleCnt="7"/>
      <dgm:spPr/>
    </dgm:pt>
  </dgm:ptLst>
  <dgm:cxnLst>
    <dgm:cxn modelId="{C924B063-DA7B-4D39-B344-52050E1A4CF0}" type="presOf" srcId="{566CC64C-56C2-466C-8907-D30CA421D3B2}" destId="{F490213C-224C-4FE3-B067-2393F06CDCBF}" srcOrd="0" destOrd="0" presId="urn:microsoft.com/office/officeart/2008/layout/VerticalCurvedList"/>
    <dgm:cxn modelId="{AF482E32-EE97-468C-9F66-609B81B6FC85}" srcId="{40C3BCCD-42F1-4292-821E-AC8DCD23E888}" destId="{6A16455D-A6E5-4C6E-A429-840A993EB551}" srcOrd="3" destOrd="0" parTransId="{91F37ADD-A3DB-4D66-81F4-C42C3CD7438B}" sibTransId="{5E132EC5-CF9C-449E-80CE-B88AB90BDB27}"/>
    <dgm:cxn modelId="{B2865623-9084-446F-9235-4A742730259C}" srcId="{40C3BCCD-42F1-4292-821E-AC8DCD23E888}" destId="{86E756E5-D0DB-491E-93CF-38941C59E64E}" srcOrd="4" destOrd="0" parTransId="{B9954A76-35BE-4AA2-946F-37EFC64B908E}" sibTransId="{49AEBE72-D69D-42D2-A2F0-2094B9849DE5}"/>
    <dgm:cxn modelId="{E739F4E0-B4F1-437C-A2BB-66367B0973C9}" srcId="{40C3BCCD-42F1-4292-821E-AC8DCD23E888}" destId="{618BF508-9AF1-438B-8117-8A4FF9D75131}" srcOrd="1" destOrd="0" parTransId="{A350FC74-4B59-44C0-BDA1-BBA0299BACE2}" sibTransId="{72C9C4FF-6E5F-4E4C-BE92-0A8FECB8725B}"/>
    <dgm:cxn modelId="{87A33013-0AC2-43E8-8080-0C864EF984A8}" type="presOf" srcId="{213E7F0A-AD6E-4A4A-AE31-C1F6BE0B5091}" destId="{9B826DFC-7D31-4A1F-8652-F6DA06ED3F28}" srcOrd="0" destOrd="0" presId="urn:microsoft.com/office/officeart/2008/layout/VerticalCurvedList"/>
    <dgm:cxn modelId="{649C1842-6958-4548-B8BB-C03E26598C11}" type="presOf" srcId="{9C9C08BE-3E28-4583-BF37-A0AE4ED2EDC0}" destId="{34861B05-34C9-429E-952D-17ADBCAC038A}" srcOrd="0" destOrd="0" presId="urn:microsoft.com/office/officeart/2008/layout/VerticalCurvedList"/>
    <dgm:cxn modelId="{C86EA5D6-67BE-44B4-9DCC-5B0C089A337F}" type="presOf" srcId="{3886F5E9-7A3C-4959-A038-1580A68CA4C3}" destId="{E0847A1C-B8C1-4FBE-8CBC-0A4B6ED997B3}" srcOrd="0" destOrd="0" presId="urn:microsoft.com/office/officeart/2008/layout/VerticalCurvedList"/>
    <dgm:cxn modelId="{683429FC-DC27-4D54-8002-35BE5B248FEE}" srcId="{40C3BCCD-42F1-4292-821E-AC8DCD23E888}" destId="{3886F5E9-7A3C-4959-A038-1580A68CA4C3}" srcOrd="5" destOrd="0" parTransId="{62A38058-1D82-4DBC-B2B2-F152FC1EAEAC}" sibTransId="{4BC01011-D070-4204-810C-E901AE2DC64D}"/>
    <dgm:cxn modelId="{0122ABEA-9483-4826-87D5-509E69C32661}" type="presOf" srcId="{86E756E5-D0DB-491E-93CF-38941C59E64E}" destId="{78127D3F-FFBC-4138-9B19-7E3406CD7157}" srcOrd="0" destOrd="0" presId="urn:microsoft.com/office/officeart/2008/layout/VerticalCurvedList"/>
    <dgm:cxn modelId="{08CB9123-1845-4AE1-9F36-1292CF262CE0}" srcId="{40C3BCCD-42F1-4292-821E-AC8DCD23E888}" destId="{9C9C08BE-3E28-4583-BF37-A0AE4ED2EDC0}" srcOrd="6" destOrd="0" parTransId="{5AAEB20E-4AC7-4253-8353-D137AA7B2E5A}" sibTransId="{131E5D0B-6490-41E4-93A7-C9A96150EEB4}"/>
    <dgm:cxn modelId="{871EDD87-B1C4-4CB8-BF32-4E04A19CC58B}" srcId="{40C3BCCD-42F1-4292-821E-AC8DCD23E888}" destId="{213E7F0A-AD6E-4A4A-AE31-C1F6BE0B5091}" srcOrd="2" destOrd="0" parTransId="{BC295C14-23DD-4FFA-AF28-4E0F038B0303}" sibTransId="{E2DD7C60-048A-4100-8A61-41AB368BAEE8}"/>
    <dgm:cxn modelId="{B9B40C25-60A7-4A90-97DF-E155C55D69DC}" type="presOf" srcId="{6A16455D-A6E5-4C6E-A429-840A993EB551}" destId="{6143551F-741E-4DB3-B375-6B0ED67FF4B5}" srcOrd="0" destOrd="0" presId="urn:microsoft.com/office/officeart/2008/layout/VerticalCurvedList"/>
    <dgm:cxn modelId="{91E1DF04-09FC-4CD6-916E-5DB4779EC3FE}" type="presOf" srcId="{618BF508-9AF1-438B-8117-8A4FF9D75131}" destId="{25539F07-042E-4E85-844D-483772E76921}" srcOrd="0" destOrd="0" presId="urn:microsoft.com/office/officeart/2008/layout/VerticalCurvedList"/>
    <dgm:cxn modelId="{9C4299CF-9E86-4CC4-8A80-768C92600BC9}" type="presOf" srcId="{40C3BCCD-42F1-4292-821E-AC8DCD23E888}" destId="{92458A68-4FB3-4F62-B172-24F723C64633}" srcOrd="0" destOrd="0" presId="urn:microsoft.com/office/officeart/2008/layout/VerticalCurvedList"/>
    <dgm:cxn modelId="{7EDE4C89-676C-4B0D-8F36-CB21134EF465}" type="presOf" srcId="{932FA48C-5CB8-401D-9DA1-43854BE082EE}" destId="{DEF169A3-7D57-4676-881D-EBB2196B247B}" srcOrd="0" destOrd="0" presId="urn:microsoft.com/office/officeart/2008/layout/VerticalCurvedList"/>
    <dgm:cxn modelId="{F8080ACC-C3D5-45CB-9D08-299AE4EE6990}" srcId="{40C3BCCD-42F1-4292-821E-AC8DCD23E888}" destId="{932FA48C-5CB8-401D-9DA1-43854BE082EE}" srcOrd="0" destOrd="0" parTransId="{BDE08265-F40D-4214-804A-67B95AF27569}" sibTransId="{566CC64C-56C2-466C-8907-D30CA421D3B2}"/>
    <dgm:cxn modelId="{EA636A74-9C44-4164-884F-7982C03710A0}" type="presParOf" srcId="{92458A68-4FB3-4F62-B172-24F723C64633}" destId="{94F2B3D6-9C1E-4E04-960F-67774DFDAAF4}" srcOrd="0" destOrd="0" presId="urn:microsoft.com/office/officeart/2008/layout/VerticalCurvedList"/>
    <dgm:cxn modelId="{D12137D9-A704-48AB-AF18-FFAB1E2FAEC6}" type="presParOf" srcId="{94F2B3D6-9C1E-4E04-960F-67774DFDAAF4}" destId="{F351E0AE-6575-4324-89EB-59DC1ACBCA69}" srcOrd="0" destOrd="0" presId="urn:microsoft.com/office/officeart/2008/layout/VerticalCurvedList"/>
    <dgm:cxn modelId="{045AB389-E38C-44E9-AD5F-E1131EF1E8A2}" type="presParOf" srcId="{F351E0AE-6575-4324-89EB-59DC1ACBCA69}" destId="{FFBB1822-D973-4F9B-92E0-24F1ED11DD57}" srcOrd="0" destOrd="0" presId="urn:microsoft.com/office/officeart/2008/layout/VerticalCurvedList"/>
    <dgm:cxn modelId="{4E761013-1BAE-4253-BA81-A7BDDFA1072B}" type="presParOf" srcId="{F351E0AE-6575-4324-89EB-59DC1ACBCA69}" destId="{F490213C-224C-4FE3-B067-2393F06CDCBF}" srcOrd="1" destOrd="0" presId="urn:microsoft.com/office/officeart/2008/layout/VerticalCurvedList"/>
    <dgm:cxn modelId="{76B6BD95-2B28-4B8E-8FC2-3FE7C3381D96}" type="presParOf" srcId="{F351E0AE-6575-4324-89EB-59DC1ACBCA69}" destId="{3FE3B5EE-3CD5-4944-826A-D7B20E47B523}" srcOrd="2" destOrd="0" presId="urn:microsoft.com/office/officeart/2008/layout/VerticalCurvedList"/>
    <dgm:cxn modelId="{FA8AA935-3E28-46E5-B847-6A8939043156}" type="presParOf" srcId="{F351E0AE-6575-4324-89EB-59DC1ACBCA69}" destId="{457B642B-317E-4E0F-839E-8CDC1A19EF01}" srcOrd="3" destOrd="0" presId="urn:microsoft.com/office/officeart/2008/layout/VerticalCurvedList"/>
    <dgm:cxn modelId="{B50917D4-468E-4C18-A8FF-86B073EFD249}" type="presParOf" srcId="{94F2B3D6-9C1E-4E04-960F-67774DFDAAF4}" destId="{DEF169A3-7D57-4676-881D-EBB2196B247B}" srcOrd="1" destOrd="0" presId="urn:microsoft.com/office/officeart/2008/layout/VerticalCurvedList"/>
    <dgm:cxn modelId="{0433EB93-E566-406C-A49E-7B6911072238}" type="presParOf" srcId="{94F2B3D6-9C1E-4E04-960F-67774DFDAAF4}" destId="{1B51EBFC-5C81-4F2F-A443-1F4FC1DAE78B}" srcOrd="2" destOrd="0" presId="urn:microsoft.com/office/officeart/2008/layout/VerticalCurvedList"/>
    <dgm:cxn modelId="{44C3EFCB-3701-46E1-9279-6512D95B5831}" type="presParOf" srcId="{1B51EBFC-5C81-4F2F-A443-1F4FC1DAE78B}" destId="{A079AFC0-E7B8-4309-B31B-FB445B0D290A}" srcOrd="0" destOrd="0" presId="urn:microsoft.com/office/officeart/2008/layout/VerticalCurvedList"/>
    <dgm:cxn modelId="{89E6FE55-35A9-4C6C-AC49-B3EE4AD0D789}" type="presParOf" srcId="{94F2B3D6-9C1E-4E04-960F-67774DFDAAF4}" destId="{25539F07-042E-4E85-844D-483772E76921}" srcOrd="3" destOrd="0" presId="urn:microsoft.com/office/officeart/2008/layout/VerticalCurvedList"/>
    <dgm:cxn modelId="{242C4B35-C1F7-4B81-9254-EF92ADE950DF}" type="presParOf" srcId="{94F2B3D6-9C1E-4E04-960F-67774DFDAAF4}" destId="{2AF96E35-10EA-4059-BCEB-56F9BB7CC0AB}" srcOrd="4" destOrd="0" presId="urn:microsoft.com/office/officeart/2008/layout/VerticalCurvedList"/>
    <dgm:cxn modelId="{1A5C0B4B-8335-4ED5-BE7B-B5045401BB1E}" type="presParOf" srcId="{2AF96E35-10EA-4059-BCEB-56F9BB7CC0AB}" destId="{F9D3EDAE-8165-499F-9FE7-EC8916599922}" srcOrd="0" destOrd="0" presId="urn:microsoft.com/office/officeart/2008/layout/VerticalCurvedList"/>
    <dgm:cxn modelId="{412833F2-5A0E-4541-8551-A975E938B43E}" type="presParOf" srcId="{94F2B3D6-9C1E-4E04-960F-67774DFDAAF4}" destId="{9B826DFC-7D31-4A1F-8652-F6DA06ED3F28}" srcOrd="5" destOrd="0" presId="urn:microsoft.com/office/officeart/2008/layout/VerticalCurvedList"/>
    <dgm:cxn modelId="{64ABB1A1-1A47-4E27-BFC2-F2925A298F94}" type="presParOf" srcId="{94F2B3D6-9C1E-4E04-960F-67774DFDAAF4}" destId="{17025272-38EA-4062-8B22-B06E38F5F89B}" srcOrd="6" destOrd="0" presId="urn:microsoft.com/office/officeart/2008/layout/VerticalCurvedList"/>
    <dgm:cxn modelId="{C082BADB-099E-4CA4-9576-FAAFC6D3353D}" type="presParOf" srcId="{17025272-38EA-4062-8B22-B06E38F5F89B}" destId="{76CEF9C1-BF6D-4683-B2B6-3FA8182D593C}" srcOrd="0" destOrd="0" presId="urn:microsoft.com/office/officeart/2008/layout/VerticalCurvedList"/>
    <dgm:cxn modelId="{99150B7C-3336-452B-BECA-837C73436BC1}" type="presParOf" srcId="{94F2B3D6-9C1E-4E04-960F-67774DFDAAF4}" destId="{6143551F-741E-4DB3-B375-6B0ED67FF4B5}" srcOrd="7" destOrd="0" presId="urn:microsoft.com/office/officeart/2008/layout/VerticalCurvedList"/>
    <dgm:cxn modelId="{1918A232-26D9-44B6-9B21-60966C310D97}" type="presParOf" srcId="{94F2B3D6-9C1E-4E04-960F-67774DFDAAF4}" destId="{77D880EE-DDBD-44C0-9AE0-954C37BE0812}" srcOrd="8" destOrd="0" presId="urn:microsoft.com/office/officeart/2008/layout/VerticalCurvedList"/>
    <dgm:cxn modelId="{05911BDB-78DF-41DF-8DD5-13F3CCA57645}" type="presParOf" srcId="{77D880EE-DDBD-44C0-9AE0-954C37BE0812}" destId="{84EDC380-BFC9-400E-98A0-C48C8CBE82F6}" srcOrd="0" destOrd="0" presId="urn:microsoft.com/office/officeart/2008/layout/VerticalCurvedList"/>
    <dgm:cxn modelId="{615EE955-67E3-444B-8335-B4EE6C18F1B2}" type="presParOf" srcId="{94F2B3D6-9C1E-4E04-960F-67774DFDAAF4}" destId="{78127D3F-FFBC-4138-9B19-7E3406CD7157}" srcOrd="9" destOrd="0" presId="urn:microsoft.com/office/officeart/2008/layout/VerticalCurvedList"/>
    <dgm:cxn modelId="{5CF78101-D23D-4B77-8073-5146C7BA7B64}" type="presParOf" srcId="{94F2B3D6-9C1E-4E04-960F-67774DFDAAF4}" destId="{F6B04BD4-4D76-48EE-8A39-77AC0851CA26}" srcOrd="10" destOrd="0" presId="urn:microsoft.com/office/officeart/2008/layout/VerticalCurvedList"/>
    <dgm:cxn modelId="{4D83EBD9-3694-4165-9AAF-7FDC9CCA8CC4}" type="presParOf" srcId="{F6B04BD4-4D76-48EE-8A39-77AC0851CA26}" destId="{5BE135B1-8DCD-4F90-B696-280B5B734B17}" srcOrd="0" destOrd="0" presId="urn:microsoft.com/office/officeart/2008/layout/VerticalCurvedList"/>
    <dgm:cxn modelId="{40AB5186-5ED1-4600-BA3D-91ED1E364E5D}" type="presParOf" srcId="{94F2B3D6-9C1E-4E04-960F-67774DFDAAF4}" destId="{E0847A1C-B8C1-4FBE-8CBC-0A4B6ED997B3}" srcOrd="11" destOrd="0" presId="urn:microsoft.com/office/officeart/2008/layout/VerticalCurvedList"/>
    <dgm:cxn modelId="{3D8A1349-13A2-4A81-BE1B-07C483A7A708}" type="presParOf" srcId="{94F2B3D6-9C1E-4E04-960F-67774DFDAAF4}" destId="{F6E10994-8B94-41F9-9B45-6442A0C47006}" srcOrd="12" destOrd="0" presId="urn:microsoft.com/office/officeart/2008/layout/VerticalCurvedList"/>
    <dgm:cxn modelId="{6120B152-629D-4E2C-8BB9-F025A2F92585}" type="presParOf" srcId="{F6E10994-8B94-41F9-9B45-6442A0C47006}" destId="{B38CFE2C-CE79-466B-9D62-838F480348C1}" srcOrd="0" destOrd="0" presId="urn:microsoft.com/office/officeart/2008/layout/VerticalCurvedList"/>
    <dgm:cxn modelId="{46992E1E-18F6-453E-81B8-97346FE0AA6B}" type="presParOf" srcId="{94F2B3D6-9C1E-4E04-960F-67774DFDAAF4}" destId="{34861B05-34C9-429E-952D-17ADBCAC038A}" srcOrd="13" destOrd="0" presId="urn:microsoft.com/office/officeart/2008/layout/VerticalCurvedList"/>
    <dgm:cxn modelId="{55B750DC-E399-4E8B-BA71-74D4C873222E}" type="presParOf" srcId="{94F2B3D6-9C1E-4E04-960F-67774DFDAAF4}" destId="{30615782-C975-4A89-8651-8187D94EB51B}" srcOrd="14" destOrd="0" presId="urn:microsoft.com/office/officeart/2008/layout/VerticalCurvedList"/>
    <dgm:cxn modelId="{B00F3134-BA17-4618-8DEA-2C7DD0DCA23D}" type="presParOf" srcId="{30615782-C975-4A89-8651-8187D94EB51B}" destId="{81506F9E-0485-4478-BDE7-4B9CD7B31E38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B98D59-58DA-4AB5-A2FC-308707127D4B}" type="datetimeFigureOut">
              <a:rPr lang="fr-FR" smtClean="0"/>
              <a:t>08/08/2017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87F0CB-723E-4A47-BC09-AD493033046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1696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87F0CB-723E-4A47-BC09-AD4930330468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734819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87F0CB-723E-4A47-BC09-AD4930330468}" type="slidenum">
              <a:rPr lang="fr-FR" smtClean="0"/>
              <a:t>27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601793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87F0CB-723E-4A47-BC09-AD4930330468}" type="slidenum">
              <a:rPr lang="fr-FR" smtClean="0"/>
              <a:t>28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0808072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87F0CB-723E-4A47-BC09-AD4930330468}" type="slidenum">
              <a:rPr lang="fr-FR" smtClean="0"/>
              <a:t>29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8783690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87F0CB-723E-4A47-BC09-AD4930330468}" type="slidenum">
              <a:rPr lang="fr-FR" smtClean="0"/>
              <a:t>30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171335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87F0CB-723E-4A47-BC09-AD4930330468}" type="slidenum">
              <a:rPr lang="fr-FR" smtClean="0"/>
              <a:t>31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2926643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87F0CB-723E-4A47-BC09-AD4930330468}" type="slidenum">
              <a:rPr lang="fr-FR" smtClean="0"/>
              <a:t>32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142265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87F0CB-723E-4A47-BC09-AD4930330468}" type="slidenum">
              <a:rPr lang="fr-FR" smtClean="0"/>
              <a:t>33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4253838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87F0CB-723E-4A47-BC09-AD4930330468}" type="slidenum">
              <a:rPr lang="fr-FR" smtClean="0"/>
              <a:t>34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7208057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87F0CB-723E-4A47-BC09-AD4930330468}" type="slidenum">
              <a:rPr lang="fr-FR" smtClean="0"/>
              <a:t>35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8231094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87F0CB-723E-4A47-BC09-AD4930330468}" type="slidenum">
              <a:rPr lang="fr-FR" smtClean="0"/>
              <a:t>36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892092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87F0CB-723E-4A47-BC09-AD4930330468}" type="slidenum">
              <a:rPr lang="fr-FR" smtClean="0"/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2649143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87F0CB-723E-4A47-BC09-AD4930330468}" type="slidenum">
              <a:rPr lang="fr-FR" smtClean="0"/>
              <a:t>37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543095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87F0CB-723E-4A47-BC09-AD4930330468}" type="slidenum">
              <a:rPr lang="fr-FR" smtClean="0"/>
              <a:t>38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2019900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87F0CB-723E-4A47-BC09-AD4930330468}" type="slidenum">
              <a:rPr lang="fr-FR" smtClean="0"/>
              <a:t>39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5043173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87F0CB-723E-4A47-BC09-AD4930330468}" type="slidenum">
              <a:rPr lang="fr-FR" smtClean="0"/>
              <a:t>40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9275701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87F0CB-723E-4A47-BC09-AD4930330468}" type="slidenum">
              <a:rPr lang="fr-FR" smtClean="0"/>
              <a:t>41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8150507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87F0CB-723E-4A47-BC09-AD4930330468}" type="slidenum">
              <a:rPr lang="fr-FR" smtClean="0"/>
              <a:t>42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3152478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87F0CB-723E-4A47-BC09-AD4930330468}" type="slidenum">
              <a:rPr lang="fr-FR" smtClean="0"/>
              <a:t>43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1815459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87F0CB-723E-4A47-BC09-AD4930330468}" type="slidenum">
              <a:rPr lang="fr-FR" smtClean="0"/>
              <a:t>44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540106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87F0CB-723E-4A47-BC09-AD4930330468}" type="slidenum">
              <a:rPr lang="fr-FR" smtClean="0"/>
              <a:t>45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67950453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87F0CB-723E-4A47-BC09-AD4930330468}" type="slidenum">
              <a:rPr lang="fr-FR" smtClean="0"/>
              <a:t>46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4546426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87F0CB-723E-4A47-BC09-AD4930330468}" type="slidenum">
              <a:rPr lang="fr-FR" smtClean="0"/>
              <a:t>20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51328969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87F0CB-723E-4A47-BC09-AD4930330468}" type="slidenum">
              <a:rPr lang="fr-FR" smtClean="0"/>
              <a:t>47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9296280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87F0CB-723E-4A47-BC09-AD4930330468}" type="slidenum">
              <a:rPr lang="fr-FR" smtClean="0"/>
              <a:t>48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713377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87F0CB-723E-4A47-BC09-AD4930330468}" type="slidenum">
              <a:rPr lang="fr-FR" smtClean="0"/>
              <a:t>49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98797838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87F0CB-723E-4A47-BC09-AD4930330468}" type="slidenum">
              <a:rPr lang="fr-FR" smtClean="0"/>
              <a:t>50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71777958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87F0CB-723E-4A47-BC09-AD4930330468}" type="slidenum">
              <a:rPr lang="fr-FR" smtClean="0"/>
              <a:t>51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23699477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87F0CB-723E-4A47-BC09-AD4930330468}" type="slidenum">
              <a:rPr lang="fr-FR" smtClean="0"/>
              <a:t>52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92236338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87F0CB-723E-4A47-BC09-AD4930330468}" type="slidenum">
              <a:rPr lang="fr-FR" smtClean="0"/>
              <a:t>53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56046534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87F0CB-723E-4A47-BC09-AD4930330468}" type="slidenum">
              <a:rPr lang="fr-FR" smtClean="0"/>
              <a:t>54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60261184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87F0CB-723E-4A47-BC09-AD4930330468}" type="slidenum">
              <a:rPr lang="fr-FR" smtClean="0"/>
              <a:t>55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37857709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87F0CB-723E-4A47-BC09-AD4930330468}" type="slidenum">
              <a:rPr lang="fr-FR" smtClean="0"/>
              <a:t>56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7181009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87F0CB-723E-4A47-BC09-AD4930330468}" type="slidenum">
              <a:rPr lang="fr-FR" smtClean="0"/>
              <a:t>21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18514946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87F0CB-723E-4A47-BC09-AD4930330468}" type="slidenum">
              <a:rPr lang="fr-FR" smtClean="0"/>
              <a:t>57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2793890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87F0CB-723E-4A47-BC09-AD4930330468}" type="slidenum">
              <a:rPr lang="fr-FR" smtClean="0"/>
              <a:t>58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7811507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87F0CB-723E-4A47-BC09-AD4930330468}" type="slidenum">
              <a:rPr lang="fr-FR" smtClean="0"/>
              <a:t>59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47836994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87F0CB-723E-4A47-BC09-AD4930330468}" type="slidenum">
              <a:rPr lang="fr-FR" smtClean="0"/>
              <a:t>60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21937794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87F0CB-723E-4A47-BC09-AD4930330468}" type="slidenum">
              <a:rPr lang="fr-FR" smtClean="0"/>
              <a:t>61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63994489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87F0CB-723E-4A47-BC09-AD4930330468}" type="slidenum">
              <a:rPr lang="fr-FR" smtClean="0"/>
              <a:t>62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67053976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87F0CB-723E-4A47-BC09-AD4930330468}" type="slidenum">
              <a:rPr lang="fr-FR" smtClean="0"/>
              <a:t>63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88615180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87F0CB-723E-4A47-BC09-AD4930330468}" type="slidenum">
              <a:rPr lang="fr-FR" smtClean="0"/>
              <a:t>64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11520067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87F0CB-723E-4A47-BC09-AD4930330468}" type="slidenum">
              <a:rPr lang="fr-FR" smtClean="0"/>
              <a:t>65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32838544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87F0CB-723E-4A47-BC09-AD4930330468}" type="slidenum">
              <a:rPr lang="fr-FR" smtClean="0"/>
              <a:t>66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1447941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87F0CB-723E-4A47-BC09-AD4930330468}" type="slidenum">
              <a:rPr lang="fr-FR" smtClean="0"/>
              <a:t>22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64321953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87F0CB-723E-4A47-BC09-AD4930330468}" type="slidenum">
              <a:rPr lang="fr-FR" smtClean="0"/>
              <a:t>67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84822586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87F0CB-723E-4A47-BC09-AD4930330468}" type="slidenum">
              <a:rPr lang="fr-FR" smtClean="0"/>
              <a:t>68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89755475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87F0CB-723E-4A47-BC09-AD4930330468}" type="slidenum">
              <a:rPr lang="fr-FR" smtClean="0"/>
              <a:t>69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94841565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87F0CB-723E-4A47-BC09-AD4930330468}" type="slidenum">
              <a:rPr lang="fr-FR" smtClean="0"/>
              <a:t>70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20332139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87F0CB-723E-4A47-BC09-AD4930330468}" type="slidenum">
              <a:rPr lang="fr-FR" smtClean="0"/>
              <a:t>71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25981534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87F0CB-723E-4A47-BC09-AD4930330468}" type="slidenum">
              <a:rPr lang="fr-FR" smtClean="0"/>
              <a:t>72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63820795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87F0CB-723E-4A47-BC09-AD4930330468}" type="slidenum">
              <a:rPr lang="fr-FR" smtClean="0"/>
              <a:t>73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44542127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87F0CB-723E-4A47-BC09-AD4930330468}" type="slidenum">
              <a:rPr lang="fr-FR" smtClean="0"/>
              <a:t>74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87276882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87F0CB-723E-4A47-BC09-AD4930330468}" type="slidenum">
              <a:rPr lang="fr-FR" smtClean="0"/>
              <a:t>75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63248482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87F0CB-723E-4A47-BC09-AD4930330468}" type="slidenum">
              <a:rPr lang="fr-FR" smtClean="0"/>
              <a:t>76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1995247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87F0CB-723E-4A47-BC09-AD4930330468}" type="slidenum">
              <a:rPr lang="fr-FR" smtClean="0"/>
              <a:t>23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66965531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87F0CB-723E-4A47-BC09-AD4930330468}" type="slidenum">
              <a:rPr lang="fr-FR" smtClean="0"/>
              <a:t>77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020757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87F0CB-723E-4A47-BC09-AD4930330468}" type="slidenum">
              <a:rPr lang="fr-FR" smtClean="0"/>
              <a:t>24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1549032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87F0CB-723E-4A47-BC09-AD4930330468}" type="slidenum">
              <a:rPr lang="fr-FR" smtClean="0"/>
              <a:t>25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0342580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87F0CB-723E-4A47-BC09-AD4930330468}" type="slidenum">
              <a:rPr lang="fr-FR" smtClean="0"/>
              <a:t>26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738182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slide" Target="../slides/slide2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slide" Target="../slides/slide2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slide" Target="../slides/slide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slide" Target="../slides/slide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slide" Target="../slides/slide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slide" Target="../slides/slide2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slide" Target="../slides/slide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slide" Target="../slides/slide3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slide" Target="../slides/slide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slide" Target="../slides/slide2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slide" Target="../slides/slide2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slide" Target="../slides/slide2.xml"/><Relationship Id="rId4" Type="http://schemas.openxmlformats.org/officeDocument/2006/relationships/image" Target="../media/image6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slide" Target="../slides/slide2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slide" Target="../slides/slide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1834" y="627882"/>
            <a:ext cx="5608331" cy="5602235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3826932" y="1122363"/>
            <a:ext cx="4411135" cy="3010136"/>
          </a:xfrm>
        </p:spPr>
        <p:txBody>
          <a:bodyPr anchor="b"/>
          <a:lstStyle>
            <a:lvl1pPr algn="ctr">
              <a:defRPr sz="6000" u="none">
                <a:solidFill>
                  <a:srgbClr val="073C7A"/>
                </a:solidFill>
                <a:latin typeface="cinnamon cake" pitchFamily="2" charset="0"/>
              </a:defRPr>
            </a:lvl1pPr>
          </a:lstStyle>
          <a:p>
            <a:r>
              <a:rPr lang="fr-FR" dirty="0" smtClean="0"/>
              <a:t>Modifiez le style du titre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3826932" y="4258732"/>
            <a:ext cx="4411135" cy="999067"/>
          </a:xfrm>
        </p:spPr>
        <p:txBody>
          <a:bodyPr/>
          <a:lstStyle>
            <a:lvl1pPr marL="0" indent="0" algn="ctr">
              <a:buNone/>
              <a:defRPr sz="2400">
                <a:latin typeface="Delius" panose="02000603000000000000" pitchFamily="2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dirty="0" smtClean="0"/>
              <a:t>Modifiez le style des sous-titres du masque</a:t>
            </a:r>
            <a:endParaRPr lang="fr-FR" dirty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7ED72A-521C-420D-B786-C28B44D94AB7}" type="datetimeFigureOut">
              <a:rPr lang="fr-FR" smtClean="0"/>
              <a:t>08/08/2017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3AF138-5A40-40FA-B50D-C1B5331AB88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94232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3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3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>
        <p:tmplLst>
          <p:tmpl lvl="1">
            <p:tnLst>
              <p:par>
                <p:cTn presetID="31" presetClass="exit" presetSubtype="0" fill="hold" nodeType="withEffect">
                  <p:stCondLst>
                    <p:cond delay="0"/>
                  </p:stCondLst>
                  <p:childTnLst>
                    <p:anim calcmode="lin" valueType="num">
                      <p:cBhvr>
                        <p:cTn dur="1000"/>
                        <p:tgtEl>
                          <p:spTgt spid="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ppt_w"/>
                          </p:val>
                        </p:tav>
                        <p:tav tm="100000">
                          <p:val>
                            <p:fltVal val="0"/>
                          </p:val>
                        </p:tav>
                      </p:tavLst>
                    </p:anim>
                    <p:anim calcmode="lin" valueType="num">
                      <p:cBhvr>
                        <p:cTn dur="1000"/>
                        <p:tgtEl>
                          <p:spTgt spid="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ppt_h"/>
                          </p:val>
                        </p:tav>
                        <p:tav tm="100000">
                          <p:val>
                            <p:fltVal val="0"/>
                          </p:val>
                        </p:tav>
                      </p:tavLst>
                    </p:anim>
                    <p:anim calcmode="lin" valueType="num">
                      <p:cBhvr>
                        <p:cTn dur="1000"/>
                        <p:tgtEl>
                          <p:spTgt spid="3"/>
                        </p:tgtEl>
                        <p:attrNameLst>
                          <p:attrName>style.rotation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fltVal val="90"/>
                          </p:val>
                        </p:tav>
                      </p:tavLst>
                    </p:anim>
                    <p:animEffect transition="out" filter="fade">
                      <p:cBhvr>
                        <p:cTn dur="1000"/>
                        <p:tgtEl>
                          <p:spTgt spid="3"/>
                        </p:tgtEl>
                      </p:cBhvr>
                    </p:animEffect>
                    <p:set>
                      <p:cBhvr>
                        <p:cTn dur="1" fill="hold">
                          <p:stCondLst>
                            <p:cond delay="999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hidden"/>
                      </p:to>
                    </p:set>
                  </p:childTnLst>
                </p:cTn>
              </p:par>
            </p:tnLst>
          </p:tmpl>
        </p:tmplLst>
      </p:bldP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599" cy="1325563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fr-FR" sz="4200" u="sng" kern="1200" baseline="0" dirty="0">
                <a:solidFill>
                  <a:srgbClr val="073C7A"/>
                </a:solidFill>
                <a:uFill>
                  <a:solidFill>
                    <a:schemeClr val="accent6">
                      <a:lumMod val="60000"/>
                      <a:lumOff val="40000"/>
                    </a:schemeClr>
                  </a:solidFill>
                </a:uFill>
                <a:latin typeface="cinnamon cake" pitchFamily="2" charset="0"/>
                <a:ea typeface="+mj-ea"/>
                <a:cs typeface="+mj-cs"/>
              </a:defRPr>
            </a:lvl1pPr>
          </a:lstStyle>
          <a:p>
            <a:r>
              <a:rPr lang="fr-FR" dirty="0" smtClean="0"/>
              <a:t>Modifiez le style du titre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>
                <a:latin typeface="Pere Castor" panose="00000400000000000000" pitchFamily="2" charset="0"/>
              </a:defRPr>
            </a:lvl1pPr>
            <a:lvl2pPr>
              <a:defRPr>
                <a:latin typeface="Pere Castor" panose="00000400000000000000" pitchFamily="2" charset="0"/>
              </a:defRPr>
            </a:lvl2pPr>
            <a:lvl3pPr>
              <a:defRPr>
                <a:latin typeface="Pere Castor" panose="00000400000000000000" pitchFamily="2" charset="0"/>
              </a:defRPr>
            </a:lvl3pPr>
            <a:lvl4pPr>
              <a:defRPr>
                <a:latin typeface="Pere Castor" panose="00000400000000000000" pitchFamily="2" charset="0"/>
              </a:defRPr>
            </a:lvl4pPr>
            <a:lvl5pPr>
              <a:defRPr>
                <a:latin typeface="Pere Castor" panose="00000400000000000000" pitchFamily="2" charset="0"/>
              </a:defRPr>
            </a:lvl5pPr>
          </a:lstStyle>
          <a:p>
            <a:pPr lvl="0"/>
            <a:r>
              <a:rPr lang="fr-FR" dirty="0" smtClean="0"/>
              <a:t>Modifiez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FR" dirty="0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>
                <a:latin typeface="Pere Castor" panose="00000400000000000000" pitchFamily="2" charset="0"/>
              </a:defRPr>
            </a:lvl1pPr>
            <a:lvl2pPr>
              <a:defRPr>
                <a:latin typeface="Pere Castor" panose="00000400000000000000" pitchFamily="2" charset="0"/>
              </a:defRPr>
            </a:lvl2pPr>
            <a:lvl3pPr>
              <a:defRPr>
                <a:latin typeface="Pere Castor" panose="00000400000000000000" pitchFamily="2" charset="0"/>
              </a:defRPr>
            </a:lvl3pPr>
            <a:lvl4pPr>
              <a:defRPr>
                <a:latin typeface="Pere Castor" panose="00000400000000000000" pitchFamily="2" charset="0"/>
              </a:defRPr>
            </a:lvl4pPr>
            <a:lvl5pPr>
              <a:defRPr>
                <a:latin typeface="Pere Castor" panose="00000400000000000000" pitchFamily="2" charset="0"/>
              </a:defRPr>
            </a:lvl5pPr>
          </a:lstStyle>
          <a:p>
            <a:pPr lvl="0"/>
            <a:r>
              <a:rPr lang="fr-FR" dirty="0" smtClean="0"/>
              <a:t>Modifiez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FR" dirty="0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7ED72A-521C-420D-B786-C28B44D94AB7}" type="datetimeFigureOut">
              <a:rPr lang="fr-FR" smtClean="0"/>
              <a:t>08/08/2017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3AF138-5A40-40FA-B50D-C1B5331AB885}" type="slidenum">
              <a:rPr lang="fr-FR" smtClean="0"/>
              <a:t>‹N°›</a:t>
            </a:fld>
            <a:endParaRPr lang="fr-FR"/>
          </a:p>
        </p:txBody>
      </p:sp>
      <p:pic>
        <p:nvPicPr>
          <p:cNvPr id="14" name="Image 13">
            <a:hlinkClick r:id="" action="ppaction://hlinkshowjump?jump=previousslide"/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38200" y="365126"/>
            <a:ext cx="540000" cy="540000"/>
          </a:xfrm>
          <a:prstGeom prst="rect">
            <a:avLst/>
          </a:prstGeom>
        </p:spPr>
      </p:pic>
      <p:pic>
        <p:nvPicPr>
          <p:cNvPr id="16" name="Image 15">
            <a:hlinkClick r:id="" action="ppaction://hlinkshowjump?jump=nextslide"/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13799" y="362969"/>
            <a:ext cx="540000" cy="540000"/>
          </a:xfrm>
          <a:prstGeom prst="rect">
            <a:avLst/>
          </a:prstGeom>
        </p:spPr>
      </p:pic>
      <p:pic>
        <p:nvPicPr>
          <p:cNvPr id="17" name="Image 16">
            <a:hlinkClick r:id="rId4" action="ppaction://hlinksldjump"/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9799" y="362969"/>
            <a:ext cx="540000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7426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7187" cy="1325563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fr-FR" sz="4200" u="sng" kern="1200" baseline="0" dirty="0">
                <a:solidFill>
                  <a:srgbClr val="073C7A"/>
                </a:solidFill>
                <a:uFill>
                  <a:solidFill>
                    <a:schemeClr val="accent6">
                      <a:lumMod val="60000"/>
                      <a:lumOff val="40000"/>
                    </a:schemeClr>
                  </a:solidFill>
                </a:uFill>
                <a:latin typeface="cinnamon cake" pitchFamily="2" charset="0"/>
                <a:ea typeface="+mj-ea"/>
                <a:cs typeface="+mj-cs"/>
              </a:defRPr>
            </a:lvl1pPr>
          </a:lstStyle>
          <a:p>
            <a:r>
              <a:rPr lang="fr-FR" dirty="0" smtClean="0"/>
              <a:t>Modifiez le style du titre</a:t>
            </a:r>
            <a:endParaRPr lang="fr-FR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>
            <a:normAutofit/>
          </a:bodyPr>
          <a:lstStyle>
            <a:lvl1pPr marL="0" indent="0">
              <a:buNone/>
              <a:defRPr sz="2200" b="0">
                <a:latin typeface="Delius" panose="02000603000000000000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 smtClean="0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>
            <a:lvl1pPr>
              <a:defRPr>
                <a:latin typeface="Pere Castor" panose="00000400000000000000" pitchFamily="2" charset="0"/>
              </a:defRPr>
            </a:lvl1pPr>
            <a:lvl2pPr>
              <a:defRPr>
                <a:latin typeface="Pere Castor" panose="00000400000000000000" pitchFamily="2" charset="0"/>
              </a:defRPr>
            </a:lvl2pPr>
            <a:lvl3pPr>
              <a:defRPr>
                <a:latin typeface="Pere Castor" panose="00000400000000000000" pitchFamily="2" charset="0"/>
              </a:defRPr>
            </a:lvl3pPr>
            <a:lvl4pPr>
              <a:defRPr>
                <a:latin typeface="Pere Castor" panose="00000400000000000000" pitchFamily="2" charset="0"/>
              </a:defRPr>
            </a:lvl4pPr>
            <a:lvl5pPr>
              <a:defRPr>
                <a:latin typeface="Pere Castor" panose="00000400000000000000" pitchFamily="2" charset="0"/>
              </a:defRPr>
            </a:lvl5pPr>
          </a:lstStyle>
          <a:p>
            <a:pPr lvl="0"/>
            <a:r>
              <a:rPr lang="fr-FR" dirty="0" smtClean="0"/>
              <a:t>Modifiez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FR" dirty="0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>
            <a:normAutofit/>
          </a:bodyPr>
          <a:lstStyle>
            <a:lvl1pPr marL="0" indent="0">
              <a:buNone/>
              <a:defRPr lang="fr-FR" sz="2200" b="0" kern="1200" dirty="0" smtClean="0">
                <a:solidFill>
                  <a:schemeClr val="tx1"/>
                </a:solidFill>
                <a:latin typeface="Delius" panose="02000603000000000000" pitchFamily="2" charset="0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 smtClean="0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>
            <a:lvl1pPr>
              <a:defRPr>
                <a:latin typeface="Pere Castor" panose="00000400000000000000" pitchFamily="2" charset="0"/>
              </a:defRPr>
            </a:lvl1pPr>
            <a:lvl2pPr>
              <a:defRPr>
                <a:latin typeface="Pere Castor" panose="00000400000000000000" pitchFamily="2" charset="0"/>
              </a:defRPr>
            </a:lvl2pPr>
            <a:lvl3pPr>
              <a:defRPr>
                <a:latin typeface="Pere Castor" panose="00000400000000000000" pitchFamily="2" charset="0"/>
              </a:defRPr>
            </a:lvl3pPr>
            <a:lvl4pPr>
              <a:defRPr>
                <a:latin typeface="Pere Castor" panose="00000400000000000000" pitchFamily="2" charset="0"/>
              </a:defRPr>
            </a:lvl4pPr>
            <a:lvl5pPr>
              <a:defRPr>
                <a:latin typeface="Pere Castor" panose="00000400000000000000" pitchFamily="2" charset="0"/>
              </a:defRPr>
            </a:lvl5pPr>
          </a:lstStyle>
          <a:p>
            <a:pPr lvl="0"/>
            <a:r>
              <a:rPr lang="fr-FR" dirty="0" smtClean="0"/>
              <a:t>Modifiez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FR" dirty="0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7ED72A-521C-420D-B786-C28B44D94AB7}" type="datetimeFigureOut">
              <a:rPr lang="fr-FR" smtClean="0"/>
              <a:t>08/08/2017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3AF138-5A40-40FA-B50D-C1B5331AB885}" type="slidenum">
              <a:rPr lang="fr-FR" smtClean="0"/>
              <a:t>‹N°›</a:t>
            </a:fld>
            <a:endParaRPr lang="fr-FR"/>
          </a:p>
        </p:txBody>
      </p:sp>
      <p:pic>
        <p:nvPicPr>
          <p:cNvPr id="16" name="Image 15">
            <a:hlinkClick r:id="" action="ppaction://hlinkshowjump?jump=previousslide"/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38200" y="365126"/>
            <a:ext cx="540000" cy="540000"/>
          </a:xfrm>
          <a:prstGeom prst="rect">
            <a:avLst/>
          </a:prstGeom>
        </p:spPr>
      </p:pic>
      <p:pic>
        <p:nvPicPr>
          <p:cNvPr id="18" name="Image 17">
            <a:hlinkClick r:id="" action="ppaction://hlinkshowjump?jump=nextslide"/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13799" y="362969"/>
            <a:ext cx="540000" cy="540000"/>
          </a:xfrm>
          <a:prstGeom prst="rect">
            <a:avLst/>
          </a:prstGeom>
        </p:spPr>
      </p:pic>
      <p:pic>
        <p:nvPicPr>
          <p:cNvPr id="19" name="Image 18">
            <a:hlinkClick r:id="rId4" action="ppaction://hlinksldjump"/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9799" y="362969"/>
            <a:ext cx="540000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6492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fr-FR" sz="4200" u="sng" kern="1200" baseline="0" dirty="0">
                <a:solidFill>
                  <a:srgbClr val="073C7A"/>
                </a:solidFill>
                <a:uFill>
                  <a:solidFill>
                    <a:schemeClr val="accent6">
                      <a:lumMod val="60000"/>
                      <a:lumOff val="40000"/>
                    </a:schemeClr>
                  </a:solidFill>
                </a:uFill>
                <a:latin typeface="cinnamon cake" pitchFamily="2" charset="0"/>
                <a:ea typeface="+mj-ea"/>
                <a:cs typeface="+mj-cs"/>
              </a:defRPr>
            </a:lvl1pPr>
          </a:lstStyle>
          <a:p>
            <a:r>
              <a:rPr lang="fr-FR" dirty="0" smtClean="0"/>
              <a:t>Modifiez le style du titre</a:t>
            </a:r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7ED72A-521C-420D-B786-C28B44D94AB7}" type="datetimeFigureOut">
              <a:rPr lang="fr-FR" smtClean="0"/>
              <a:t>08/08/2017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3AF138-5A40-40FA-B50D-C1B5331AB885}" type="slidenum">
              <a:rPr lang="fr-FR" smtClean="0"/>
              <a:t>‹N°›</a:t>
            </a:fld>
            <a:endParaRPr lang="fr-FR"/>
          </a:p>
        </p:txBody>
      </p:sp>
      <p:pic>
        <p:nvPicPr>
          <p:cNvPr id="12" name="Image 11">
            <a:hlinkClick r:id="" action="ppaction://hlinkshowjump?jump=previousslide"/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38200" y="365126"/>
            <a:ext cx="540000" cy="540000"/>
          </a:xfrm>
          <a:prstGeom prst="rect">
            <a:avLst/>
          </a:prstGeom>
        </p:spPr>
      </p:pic>
      <p:pic>
        <p:nvPicPr>
          <p:cNvPr id="14" name="Image 13">
            <a:hlinkClick r:id="" action="ppaction://hlinkshowjump?jump=nextslide"/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13799" y="362969"/>
            <a:ext cx="540000" cy="540000"/>
          </a:xfrm>
          <a:prstGeom prst="rect">
            <a:avLst/>
          </a:prstGeom>
        </p:spPr>
      </p:pic>
      <p:pic>
        <p:nvPicPr>
          <p:cNvPr id="15" name="Image 14">
            <a:hlinkClick r:id="rId4" action="ppaction://hlinksldjump"/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9799" y="362969"/>
            <a:ext cx="540000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8206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7ED72A-521C-420D-B786-C28B44D94AB7}" type="datetimeFigureOut">
              <a:rPr lang="fr-FR" smtClean="0"/>
              <a:t>08/08/2017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3AF138-5A40-40FA-B50D-C1B5331AB88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88637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>
            <a:normAutofit/>
          </a:bodyPr>
          <a:lstStyle>
            <a:lvl1pPr>
              <a:defRPr lang="fr-FR" sz="3200" u="sng" kern="1200" baseline="0" dirty="0" smtClean="0">
                <a:solidFill>
                  <a:srgbClr val="073C7A"/>
                </a:solidFill>
                <a:uFill>
                  <a:solidFill>
                    <a:schemeClr val="accent6">
                      <a:lumMod val="60000"/>
                      <a:lumOff val="40000"/>
                    </a:schemeClr>
                  </a:solidFill>
                </a:uFill>
                <a:latin typeface="cinnamon cake" pitchFamily="2" charset="0"/>
                <a:ea typeface="+mj-ea"/>
                <a:cs typeface="+mj-cs"/>
              </a:defRPr>
            </a:lvl1pPr>
          </a:lstStyle>
          <a:p>
            <a:r>
              <a:rPr lang="fr-FR" dirty="0" smtClean="0"/>
              <a:t>Modifiez le style du titre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>
                <a:latin typeface="Pere Castor" panose="00000400000000000000" pitchFamily="2" charset="0"/>
              </a:defRPr>
            </a:lvl1pPr>
            <a:lvl2pPr>
              <a:defRPr sz="2800">
                <a:latin typeface="Pere Castor" panose="00000400000000000000" pitchFamily="2" charset="0"/>
              </a:defRPr>
            </a:lvl2pPr>
            <a:lvl3pPr>
              <a:defRPr sz="2400">
                <a:latin typeface="Pere Castor" panose="00000400000000000000" pitchFamily="2" charset="0"/>
              </a:defRPr>
            </a:lvl3pPr>
            <a:lvl4pPr>
              <a:defRPr sz="2000">
                <a:latin typeface="Pere Castor" panose="00000400000000000000" pitchFamily="2" charset="0"/>
              </a:defRPr>
            </a:lvl4pPr>
            <a:lvl5pPr>
              <a:defRPr sz="2000">
                <a:latin typeface="Pere Castor" panose="00000400000000000000" pitchFamily="2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dirty="0" smtClean="0"/>
              <a:t>Modifiez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FR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latin typeface="Delius" panose="02000603000000000000" pitchFamily="2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dirty="0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7ED72A-521C-420D-B786-C28B44D94AB7}" type="datetimeFigureOut">
              <a:rPr lang="fr-FR" smtClean="0"/>
              <a:t>08/08/2017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3AF138-5A40-40FA-B50D-C1B5331AB885}" type="slidenum">
              <a:rPr lang="fr-FR" smtClean="0"/>
              <a:t>‹N°›</a:t>
            </a:fld>
            <a:endParaRPr lang="fr-FR"/>
          </a:p>
        </p:txBody>
      </p:sp>
      <p:pic>
        <p:nvPicPr>
          <p:cNvPr id="14" name="Image 13">
            <a:hlinkClick r:id="" action="ppaction://hlinkshowjump?jump=previousslide"/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38200" y="365126"/>
            <a:ext cx="540000" cy="540000"/>
          </a:xfrm>
          <a:prstGeom prst="rect">
            <a:avLst/>
          </a:prstGeom>
        </p:spPr>
      </p:pic>
      <p:pic>
        <p:nvPicPr>
          <p:cNvPr id="16" name="Image 15">
            <a:hlinkClick r:id="" action="ppaction://hlinkshowjump?jump=nextslide"/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13799" y="362969"/>
            <a:ext cx="540000" cy="540000"/>
          </a:xfrm>
          <a:prstGeom prst="rect">
            <a:avLst/>
          </a:prstGeom>
        </p:spPr>
      </p:pic>
      <p:pic>
        <p:nvPicPr>
          <p:cNvPr id="17" name="Image 16">
            <a:hlinkClick r:id="rId4" action="ppaction://hlinksldjump"/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9799" y="362969"/>
            <a:ext cx="540000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1606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fr-FR" sz="3200" u="sng" kern="1200" baseline="0" dirty="0" smtClean="0">
                <a:solidFill>
                  <a:srgbClr val="073C7A"/>
                </a:solidFill>
                <a:uFill>
                  <a:solidFill>
                    <a:schemeClr val="accent6">
                      <a:lumMod val="60000"/>
                      <a:lumOff val="40000"/>
                    </a:schemeClr>
                  </a:solidFill>
                </a:uFill>
                <a:latin typeface="cinnamon cake" pitchFamily="2" charset="0"/>
                <a:ea typeface="+mj-ea"/>
                <a:cs typeface="+mj-cs"/>
              </a:defRPr>
            </a:lvl1pPr>
          </a:lstStyle>
          <a:p>
            <a:r>
              <a:rPr lang="fr-FR" dirty="0" smtClean="0"/>
              <a:t>Modifiez le style du titre</a:t>
            </a:r>
            <a:endParaRPr lang="fr-FR" dirty="0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>
            <a:normAutofit/>
          </a:bodyPr>
          <a:lstStyle>
            <a:lvl1pPr marL="0" indent="0">
              <a:buNone/>
              <a:defRPr lang="fr-FR" sz="1600" kern="1200" dirty="0" smtClean="0">
                <a:solidFill>
                  <a:schemeClr val="tx1"/>
                </a:solidFill>
                <a:latin typeface="Delius" panose="02000603000000000000" pitchFamily="2" charset="0"/>
                <a:ea typeface="+mn-ea"/>
                <a:cs typeface="+mn-cs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dirty="0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7ED72A-521C-420D-B786-C28B44D94AB7}" type="datetimeFigureOut">
              <a:rPr lang="fr-FR" smtClean="0"/>
              <a:t>08/08/2017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3AF138-5A40-40FA-B50D-C1B5331AB885}" type="slidenum">
              <a:rPr lang="fr-FR" smtClean="0"/>
              <a:t>‹N°›</a:t>
            </a:fld>
            <a:endParaRPr lang="fr-FR"/>
          </a:p>
        </p:txBody>
      </p:sp>
      <p:pic>
        <p:nvPicPr>
          <p:cNvPr id="14" name="Image 13">
            <a:hlinkClick r:id="" action="ppaction://hlinkshowjump?jump=previousslide"/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38200" y="365126"/>
            <a:ext cx="540000" cy="540000"/>
          </a:xfrm>
          <a:prstGeom prst="rect">
            <a:avLst/>
          </a:prstGeom>
        </p:spPr>
      </p:pic>
      <p:pic>
        <p:nvPicPr>
          <p:cNvPr id="16" name="Image 15">
            <a:hlinkClick r:id="" action="ppaction://hlinkshowjump?jump=nextslide"/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13799" y="362969"/>
            <a:ext cx="540000" cy="540000"/>
          </a:xfrm>
          <a:prstGeom prst="rect">
            <a:avLst/>
          </a:prstGeom>
        </p:spPr>
      </p:pic>
      <p:pic>
        <p:nvPicPr>
          <p:cNvPr id="17" name="Image 16">
            <a:hlinkClick r:id="rId4" action="ppaction://hlinksldjump"/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9799" y="362969"/>
            <a:ext cx="540000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2327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fr-FR" sz="4200" u="sng" kern="1200" baseline="0" dirty="0">
                <a:solidFill>
                  <a:srgbClr val="073C7A"/>
                </a:solidFill>
                <a:uFill>
                  <a:solidFill>
                    <a:schemeClr val="accent6">
                      <a:lumMod val="60000"/>
                      <a:lumOff val="40000"/>
                    </a:schemeClr>
                  </a:solidFill>
                </a:uFill>
                <a:latin typeface="cinnamon cake" pitchFamily="2" charset="0"/>
                <a:ea typeface="+mj-ea"/>
                <a:cs typeface="+mj-cs"/>
              </a:defRPr>
            </a:lvl1pPr>
          </a:lstStyle>
          <a:p>
            <a:r>
              <a:rPr lang="fr-FR" dirty="0" smtClean="0"/>
              <a:t>Modifiez le style du titre</a:t>
            </a:r>
            <a:endParaRPr lang="fr-FR" dirty="0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latin typeface="Pere Castor" panose="00000400000000000000" pitchFamily="2" charset="0"/>
              </a:defRPr>
            </a:lvl1pPr>
            <a:lvl2pPr>
              <a:defRPr>
                <a:latin typeface="Pere Castor" panose="00000400000000000000" pitchFamily="2" charset="0"/>
              </a:defRPr>
            </a:lvl2pPr>
            <a:lvl3pPr>
              <a:defRPr>
                <a:latin typeface="Pere Castor" panose="00000400000000000000" pitchFamily="2" charset="0"/>
              </a:defRPr>
            </a:lvl3pPr>
            <a:lvl4pPr>
              <a:defRPr>
                <a:latin typeface="Pere Castor" panose="00000400000000000000" pitchFamily="2" charset="0"/>
              </a:defRPr>
            </a:lvl4pPr>
            <a:lvl5pPr>
              <a:defRPr>
                <a:latin typeface="Pere Castor" panose="00000400000000000000" pitchFamily="2" charset="0"/>
              </a:defRPr>
            </a:lvl5pPr>
          </a:lstStyle>
          <a:p>
            <a:pPr lvl="0"/>
            <a:r>
              <a:rPr lang="fr-FR" dirty="0" smtClean="0"/>
              <a:t>Modifiez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FR" dirty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7ED72A-521C-420D-B786-C28B44D94AB7}" type="datetimeFigureOut">
              <a:rPr lang="fr-FR" smtClean="0"/>
              <a:t>08/08/2017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3AF138-5A40-40FA-B50D-C1B5331AB885}" type="slidenum">
              <a:rPr lang="fr-FR" smtClean="0"/>
              <a:t>‹N°›</a:t>
            </a:fld>
            <a:endParaRPr lang="fr-FR"/>
          </a:p>
        </p:txBody>
      </p:sp>
      <p:pic>
        <p:nvPicPr>
          <p:cNvPr id="13" name="Image 12">
            <a:hlinkClick r:id="" action="ppaction://hlinkshowjump?jump=previousslide"/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38200" y="365126"/>
            <a:ext cx="540000" cy="540000"/>
          </a:xfrm>
          <a:prstGeom prst="rect">
            <a:avLst/>
          </a:prstGeom>
        </p:spPr>
      </p:pic>
      <p:pic>
        <p:nvPicPr>
          <p:cNvPr id="15" name="Image 14">
            <a:hlinkClick r:id="" action="ppaction://hlinkshowjump?jump=nextslide"/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13799" y="362969"/>
            <a:ext cx="540000" cy="540000"/>
          </a:xfrm>
          <a:prstGeom prst="rect">
            <a:avLst/>
          </a:prstGeom>
        </p:spPr>
      </p:pic>
      <p:pic>
        <p:nvPicPr>
          <p:cNvPr id="16" name="Image 15">
            <a:hlinkClick r:id="rId4" action="ppaction://hlinksldjump"/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9799" y="362969"/>
            <a:ext cx="540000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94588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fr-FR" sz="4200" u="sng" kern="1200" baseline="0" dirty="0">
                <a:solidFill>
                  <a:srgbClr val="073C7A"/>
                </a:solidFill>
                <a:uFill>
                  <a:solidFill>
                    <a:schemeClr val="accent6">
                      <a:lumMod val="60000"/>
                      <a:lumOff val="40000"/>
                    </a:schemeClr>
                  </a:solidFill>
                </a:uFill>
                <a:latin typeface="cinnamon cake" pitchFamily="2" charset="0"/>
                <a:ea typeface="+mj-ea"/>
                <a:cs typeface="+mj-cs"/>
              </a:defRPr>
            </a:lvl1pPr>
          </a:lstStyle>
          <a:p>
            <a:r>
              <a:rPr lang="fr-FR" dirty="0" smtClean="0"/>
              <a:t>Modifiez le style du titre</a:t>
            </a:r>
            <a:endParaRPr lang="fr-FR" dirty="0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>
            <a:lvl1pPr>
              <a:defRPr>
                <a:latin typeface="Pere Castor" panose="00000400000000000000" pitchFamily="2" charset="0"/>
              </a:defRPr>
            </a:lvl1pPr>
            <a:lvl2pPr>
              <a:defRPr>
                <a:latin typeface="Pere Castor" panose="00000400000000000000" pitchFamily="2" charset="0"/>
              </a:defRPr>
            </a:lvl2pPr>
            <a:lvl3pPr>
              <a:defRPr>
                <a:latin typeface="Pere Castor" panose="00000400000000000000" pitchFamily="2" charset="0"/>
              </a:defRPr>
            </a:lvl3pPr>
            <a:lvl4pPr>
              <a:defRPr>
                <a:latin typeface="Pere Castor" panose="00000400000000000000" pitchFamily="2" charset="0"/>
              </a:defRPr>
            </a:lvl4pPr>
            <a:lvl5pPr>
              <a:defRPr>
                <a:latin typeface="Pere Castor" panose="00000400000000000000" pitchFamily="2" charset="0"/>
              </a:defRPr>
            </a:lvl5pPr>
          </a:lstStyle>
          <a:p>
            <a:pPr lvl="0"/>
            <a:r>
              <a:rPr lang="fr-FR" dirty="0" smtClean="0"/>
              <a:t>Modifiez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FR" dirty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7ED72A-521C-420D-B786-C28B44D94AB7}" type="datetimeFigureOut">
              <a:rPr lang="fr-FR" smtClean="0"/>
              <a:t>08/08/2017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3AF138-5A40-40FA-B50D-C1B5331AB885}" type="slidenum">
              <a:rPr lang="fr-FR" smtClean="0"/>
              <a:t>‹N°›</a:t>
            </a:fld>
            <a:endParaRPr lang="fr-FR"/>
          </a:p>
        </p:txBody>
      </p:sp>
      <p:pic>
        <p:nvPicPr>
          <p:cNvPr id="13" name="Image 12">
            <a:hlinkClick r:id="" action="ppaction://hlinkshowjump?jump=previousslide"/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38200" y="365126"/>
            <a:ext cx="540000" cy="540000"/>
          </a:xfrm>
          <a:prstGeom prst="rect">
            <a:avLst/>
          </a:prstGeom>
        </p:spPr>
      </p:pic>
      <p:pic>
        <p:nvPicPr>
          <p:cNvPr id="15" name="Image 14">
            <a:hlinkClick r:id="" action="ppaction://hlinkshowjump?jump=nextslide"/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13799" y="362969"/>
            <a:ext cx="540000" cy="540000"/>
          </a:xfrm>
          <a:prstGeom prst="rect">
            <a:avLst/>
          </a:prstGeom>
        </p:spPr>
      </p:pic>
      <p:pic>
        <p:nvPicPr>
          <p:cNvPr id="16" name="Image 15">
            <a:hlinkClick r:id="rId4" action="ppaction://hlinksldjump"/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9799" y="362969"/>
            <a:ext cx="540000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87838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nu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501398" y="365126"/>
            <a:ext cx="8852401" cy="633941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fr-FR" sz="4200" u="sng" kern="1200" baseline="0" dirty="0">
                <a:solidFill>
                  <a:srgbClr val="073C7A"/>
                </a:solidFill>
                <a:uFill>
                  <a:solidFill>
                    <a:schemeClr val="accent6">
                      <a:lumMod val="60000"/>
                      <a:lumOff val="40000"/>
                    </a:schemeClr>
                  </a:solidFill>
                </a:uFill>
                <a:latin typeface="cinnamon cake" pitchFamily="2" charset="0"/>
                <a:ea typeface="+mj-ea"/>
                <a:cs typeface="+mj-cs"/>
              </a:defRPr>
            </a:lvl1pPr>
          </a:lstStyle>
          <a:p>
            <a:r>
              <a:rPr lang="fr-FR" dirty="0" smtClean="0"/>
              <a:t>Modifiez le style du titre</a:t>
            </a:r>
            <a:endParaRPr lang="fr-FR" dirty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7ED72A-521C-420D-B786-C28B44D94AB7}" type="datetimeFigureOut">
              <a:rPr lang="fr-FR" smtClean="0"/>
              <a:t>08/08/2017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400">
                <a:latin typeface="Quicksand" panose="02000503000000000000" pitchFamily="2" charset="0"/>
              </a:defRPr>
            </a:lvl1pPr>
          </a:lstStyle>
          <a:p>
            <a:r>
              <a:rPr lang="fr-FR" sz="1200" cap="all" dirty="0" smtClean="0">
                <a:latin typeface="Overlock" panose="02000506030000020004" pitchFamily="2" charset="0"/>
              </a:rPr>
              <a:t>La tanière de </a:t>
            </a:r>
            <a:r>
              <a:rPr lang="fr-FR" dirty="0" smtClean="0"/>
              <a:t>Kyban</a:t>
            </a:r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3AF138-5A40-40FA-B50D-C1B5331AB885}" type="slidenum">
              <a:rPr lang="fr-FR" smtClean="0"/>
              <a:t>‹N°›</a:t>
            </a:fld>
            <a:endParaRPr lang="fr-FR" dirty="0"/>
          </a:p>
        </p:txBody>
      </p:sp>
      <p:pic>
        <p:nvPicPr>
          <p:cNvPr id="3" name="Image 2">
            <a:hlinkClick r:id="" action="ppaction://hlinkshowjump?jump=previousslide"/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38200" y="365126"/>
            <a:ext cx="540000" cy="540000"/>
          </a:xfrm>
          <a:prstGeom prst="rect">
            <a:avLst/>
          </a:prstGeom>
        </p:spPr>
      </p:pic>
      <p:pic>
        <p:nvPicPr>
          <p:cNvPr id="10" name="Image 9">
            <a:hlinkClick r:id="rId4" action="ppaction://hlinksldjump"/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9799" y="362969"/>
            <a:ext cx="540000" cy="540000"/>
          </a:xfrm>
          <a:prstGeom prst="rect">
            <a:avLst/>
          </a:prstGeom>
        </p:spPr>
      </p:pic>
      <p:pic>
        <p:nvPicPr>
          <p:cNvPr id="11" name="Image 10">
            <a:hlinkClick r:id="" action="ppaction://hlinkshowjump?jump=nextslide"/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13799" y="362969"/>
            <a:ext cx="540000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87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alendrier semaines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120561"/>
            <a:ext cx="5040000" cy="5056402"/>
          </a:xfrm>
        </p:spPr>
        <p:txBody>
          <a:bodyPr/>
          <a:lstStyle>
            <a:lvl1pPr>
              <a:defRPr>
                <a:latin typeface="Pere Castor" panose="00000400000000000000" pitchFamily="2" charset="0"/>
              </a:defRPr>
            </a:lvl1pPr>
            <a:lvl2pPr>
              <a:defRPr>
                <a:latin typeface="Pere Castor" panose="00000400000000000000" pitchFamily="2" charset="0"/>
              </a:defRPr>
            </a:lvl2pPr>
            <a:lvl3pPr>
              <a:defRPr>
                <a:latin typeface="Pere Castor" panose="00000400000000000000" pitchFamily="2" charset="0"/>
              </a:defRPr>
            </a:lvl3pPr>
            <a:lvl4pPr>
              <a:defRPr>
                <a:latin typeface="Pere Castor" panose="00000400000000000000" pitchFamily="2" charset="0"/>
              </a:defRPr>
            </a:lvl4pPr>
            <a:lvl5pPr>
              <a:defRPr>
                <a:latin typeface="Pere Castor" panose="00000400000000000000" pitchFamily="2" charset="0"/>
              </a:defRPr>
            </a:lvl5pPr>
          </a:lstStyle>
          <a:p>
            <a:pPr lvl="0"/>
            <a:r>
              <a:rPr lang="fr-FR" dirty="0" smtClean="0"/>
              <a:t>Modifiez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FR" dirty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7ED72A-521C-420D-B786-C28B44D94AB7}" type="datetimeFigureOut">
              <a:rPr lang="fr-FR" smtClean="0"/>
              <a:t>08/08/2017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3AF138-5A40-40FA-B50D-C1B5331AB885}" type="slidenum">
              <a:rPr lang="fr-FR" smtClean="0"/>
              <a:t>‹N°›</a:t>
            </a:fld>
            <a:endParaRPr lang="fr-FR" dirty="0"/>
          </a:p>
        </p:txBody>
      </p:sp>
      <p:sp>
        <p:nvSpPr>
          <p:cNvPr id="10" name="Espace réservé du contenu 2"/>
          <p:cNvSpPr>
            <a:spLocks noGrp="1"/>
          </p:cNvSpPr>
          <p:nvPr>
            <p:ph idx="13"/>
          </p:nvPr>
        </p:nvSpPr>
        <p:spPr>
          <a:xfrm>
            <a:off x="6313800" y="1120561"/>
            <a:ext cx="5040000" cy="5056402"/>
          </a:xfrm>
        </p:spPr>
        <p:txBody>
          <a:bodyPr/>
          <a:lstStyle>
            <a:lvl1pPr>
              <a:defRPr>
                <a:latin typeface="Pere Castor" panose="00000400000000000000" pitchFamily="2" charset="0"/>
              </a:defRPr>
            </a:lvl1pPr>
            <a:lvl2pPr>
              <a:defRPr>
                <a:latin typeface="Pere Castor" panose="00000400000000000000" pitchFamily="2" charset="0"/>
              </a:defRPr>
            </a:lvl2pPr>
            <a:lvl3pPr>
              <a:defRPr>
                <a:latin typeface="Pere Castor" panose="00000400000000000000" pitchFamily="2" charset="0"/>
              </a:defRPr>
            </a:lvl3pPr>
            <a:lvl4pPr>
              <a:defRPr>
                <a:latin typeface="Pere Castor" panose="00000400000000000000" pitchFamily="2" charset="0"/>
              </a:defRPr>
            </a:lvl4pPr>
            <a:lvl5pPr>
              <a:defRPr>
                <a:latin typeface="Pere Castor" panose="00000400000000000000" pitchFamily="2" charset="0"/>
              </a:defRPr>
            </a:lvl5pPr>
          </a:lstStyle>
          <a:p>
            <a:pPr lvl="0"/>
            <a:r>
              <a:rPr lang="fr-FR" dirty="0" smtClean="0"/>
              <a:t>Modifiez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FR" dirty="0"/>
          </a:p>
        </p:txBody>
      </p:sp>
      <p:sp>
        <p:nvSpPr>
          <p:cNvPr id="15" name="Titre 1"/>
          <p:cNvSpPr>
            <a:spLocks noGrp="1"/>
          </p:cNvSpPr>
          <p:nvPr>
            <p:ph type="title"/>
          </p:nvPr>
        </p:nvSpPr>
        <p:spPr>
          <a:xfrm>
            <a:off x="2501398" y="365126"/>
            <a:ext cx="8852401" cy="633941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fr-FR" sz="4200" u="sng" kern="1200" baseline="0" dirty="0">
                <a:solidFill>
                  <a:srgbClr val="073C7A"/>
                </a:solidFill>
                <a:uFill>
                  <a:solidFill>
                    <a:schemeClr val="accent6">
                      <a:lumMod val="60000"/>
                      <a:lumOff val="40000"/>
                    </a:schemeClr>
                  </a:solidFill>
                </a:uFill>
                <a:latin typeface="cinnamon cake" pitchFamily="2" charset="0"/>
                <a:ea typeface="+mj-ea"/>
                <a:cs typeface="+mj-cs"/>
              </a:defRPr>
            </a:lvl1pPr>
          </a:lstStyle>
          <a:p>
            <a:r>
              <a:rPr lang="fr-FR" dirty="0" smtClean="0"/>
              <a:t>Modifiez le style du titre</a:t>
            </a:r>
            <a:endParaRPr lang="fr-FR" dirty="0"/>
          </a:p>
        </p:txBody>
      </p:sp>
      <p:pic>
        <p:nvPicPr>
          <p:cNvPr id="16" name="Image 15">
            <a:hlinkClick r:id="" action="ppaction://hlinkshowjump?jump=previousslide"/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38200" y="365126"/>
            <a:ext cx="540000" cy="540000"/>
          </a:xfrm>
          <a:prstGeom prst="rect">
            <a:avLst/>
          </a:prstGeom>
        </p:spPr>
      </p:pic>
      <p:pic>
        <p:nvPicPr>
          <p:cNvPr id="17" name="Image 16">
            <a:hlinkClick r:id="rId4" action="ppaction://hlinksldjump"/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9799" y="362969"/>
            <a:ext cx="540000" cy="540000"/>
          </a:xfrm>
          <a:prstGeom prst="rect">
            <a:avLst/>
          </a:prstGeom>
        </p:spPr>
      </p:pic>
      <p:pic>
        <p:nvPicPr>
          <p:cNvPr id="18" name="Image 17">
            <a:hlinkClick r:id="" action="ppaction://hlinkshowjump?jump=nextslide"/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13799" y="362969"/>
            <a:ext cx="540000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350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599" cy="1325563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fr-FR" sz="4200" u="sng" kern="1200" baseline="0" dirty="0">
                <a:solidFill>
                  <a:srgbClr val="073C7A"/>
                </a:solidFill>
                <a:uFill>
                  <a:solidFill>
                    <a:schemeClr val="accent6">
                      <a:lumMod val="60000"/>
                      <a:lumOff val="40000"/>
                    </a:schemeClr>
                  </a:solidFill>
                </a:uFill>
                <a:latin typeface="cinnamon cake" pitchFamily="2" charset="0"/>
                <a:ea typeface="+mj-ea"/>
                <a:cs typeface="+mj-cs"/>
              </a:defRPr>
            </a:lvl1pPr>
          </a:lstStyle>
          <a:p>
            <a:r>
              <a:rPr lang="fr-FR" dirty="0" smtClean="0"/>
              <a:t>Modifiez le style du titre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Pere Castor" panose="00000400000000000000" pitchFamily="2" charset="0"/>
              </a:defRPr>
            </a:lvl1pPr>
            <a:lvl2pPr>
              <a:defRPr>
                <a:latin typeface="Pere Castor" panose="00000400000000000000" pitchFamily="2" charset="0"/>
              </a:defRPr>
            </a:lvl2pPr>
            <a:lvl3pPr>
              <a:defRPr>
                <a:latin typeface="Pere Castor" panose="00000400000000000000" pitchFamily="2" charset="0"/>
              </a:defRPr>
            </a:lvl3pPr>
            <a:lvl4pPr>
              <a:defRPr>
                <a:latin typeface="Pere Castor" panose="00000400000000000000" pitchFamily="2" charset="0"/>
              </a:defRPr>
            </a:lvl4pPr>
            <a:lvl5pPr>
              <a:defRPr>
                <a:latin typeface="Pere Castor" panose="00000400000000000000" pitchFamily="2" charset="0"/>
              </a:defRPr>
            </a:lvl5pPr>
          </a:lstStyle>
          <a:p>
            <a:pPr lvl="0"/>
            <a:r>
              <a:rPr lang="fr-FR" dirty="0" smtClean="0"/>
              <a:t>Modifiez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FR" dirty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7ED72A-521C-420D-B786-C28B44D94AB7}" type="datetimeFigureOut">
              <a:rPr lang="fr-FR" smtClean="0"/>
              <a:t>08/08/2017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3AF138-5A40-40FA-B50D-C1B5331AB885}" type="slidenum">
              <a:rPr lang="fr-FR" smtClean="0"/>
              <a:t>‹N°›</a:t>
            </a:fld>
            <a:endParaRPr lang="fr-FR" dirty="0"/>
          </a:p>
        </p:txBody>
      </p:sp>
      <p:pic>
        <p:nvPicPr>
          <p:cNvPr id="15" name="Image 14">
            <a:hlinkClick r:id="" action="ppaction://hlinkshowjump?jump=previousslide"/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38200" y="365126"/>
            <a:ext cx="540000" cy="540000"/>
          </a:xfrm>
          <a:prstGeom prst="rect">
            <a:avLst/>
          </a:prstGeom>
        </p:spPr>
      </p:pic>
      <p:pic>
        <p:nvPicPr>
          <p:cNvPr id="16" name="Image 15">
            <a:hlinkClick r:id="rId4" action="ppaction://hlinksldjump"/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9799" y="362969"/>
            <a:ext cx="540000" cy="540000"/>
          </a:xfrm>
          <a:prstGeom prst="rect">
            <a:avLst/>
          </a:prstGeom>
        </p:spPr>
      </p:pic>
      <p:pic>
        <p:nvPicPr>
          <p:cNvPr id="17" name="Image 16">
            <a:hlinkClick r:id="" action="ppaction://hlinkshowjump?jump=nextslide"/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13799" y="362969"/>
            <a:ext cx="540000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0315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ercic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4114800"/>
            <a:ext cx="10515600" cy="2062162"/>
          </a:xfrm>
        </p:spPr>
        <p:txBody>
          <a:bodyPr>
            <a:normAutofit/>
          </a:bodyPr>
          <a:lstStyle>
            <a:lvl1pPr marL="360000" indent="-360000">
              <a:buFont typeface="+mj-lt"/>
              <a:buAutoNum type="alphaLcParenR"/>
              <a:defRPr sz="2400">
                <a:latin typeface="Pere Castor" panose="00000400000000000000" pitchFamily="2" charset="0"/>
              </a:defRPr>
            </a:lvl1pPr>
            <a:lvl2pPr>
              <a:defRPr sz="2000">
                <a:latin typeface="Pere Castor" panose="00000400000000000000" pitchFamily="2" charset="0"/>
              </a:defRPr>
            </a:lvl2pPr>
            <a:lvl3pPr>
              <a:defRPr sz="1800">
                <a:latin typeface="Pere Castor" panose="00000400000000000000" pitchFamily="2" charset="0"/>
              </a:defRPr>
            </a:lvl3pPr>
            <a:lvl4pPr>
              <a:defRPr sz="1600">
                <a:latin typeface="Pere Castor" panose="00000400000000000000" pitchFamily="2" charset="0"/>
              </a:defRPr>
            </a:lvl4pPr>
            <a:lvl5pPr>
              <a:defRPr sz="1600">
                <a:latin typeface="Pere Castor" panose="00000400000000000000" pitchFamily="2" charset="0"/>
              </a:defRPr>
            </a:lvl5pPr>
          </a:lstStyle>
          <a:p>
            <a:pPr lvl="0"/>
            <a:r>
              <a:rPr lang="fr-FR" dirty="0" smtClean="0"/>
              <a:t>Modifiez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FR" dirty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7ED72A-521C-420D-B786-C28B44D94AB7}" type="datetimeFigureOut">
              <a:rPr lang="fr-FR" smtClean="0"/>
              <a:t>08/08/2017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3AF138-5A40-40FA-B50D-C1B5331AB885}" type="slidenum">
              <a:rPr lang="fr-FR" smtClean="0"/>
              <a:t>‹N°›</a:t>
            </a:fld>
            <a:endParaRPr lang="fr-FR" dirty="0"/>
          </a:p>
        </p:txBody>
      </p:sp>
      <p:sp>
        <p:nvSpPr>
          <p:cNvPr id="10" name="Espace réservé du contenu 2"/>
          <p:cNvSpPr>
            <a:spLocks noGrp="1"/>
          </p:cNvSpPr>
          <p:nvPr>
            <p:ph idx="13"/>
          </p:nvPr>
        </p:nvSpPr>
        <p:spPr>
          <a:xfrm>
            <a:off x="838200" y="1970085"/>
            <a:ext cx="10515600" cy="2026182"/>
          </a:xfrm>
        </p:spPr>
        <p:txBody>
          <a:bodyPr>
            <a:noAutofit/>
          </a:bodyPr>
          <a:lstStyle>
            <a:lvl1pPr marL="0" indent="0" defTabSz="1440000">
              <a:lnSpc>
                <a:spcPct val="120000"/>
              </a:lnSpc>
              <a:buNone/>
              <a:defRPr sz="2000">
                <a:latin typeface="Delius" panose="02000603000000000000" pitchFamily="2" charset="0"/>
              </a:defRPr>
            </a:lvl1pPr>
            <a:lvl2pPr>
              <a:defRPr sz="1800">
                <a:latin typeface="Delius" panose="02000603000000000000" pitchFamily="2" charset="0"/>
              </a:defRPr>
            </a:lvl2pPr>
            <a:lvl3pPr>
              <a:defRPr sz="1600">
                <a:latin typeface="Delius" panose="02000603000000000000" pitchFamily="2" charset="0"/>
              </a:defRPr>
            </a:lvl3pPr>
            <a:lvl4pPr>
              <a:defRPr sz="1400">
                <a:latin typeface="Delius" panose="02000603000000000000" pitchFamily="2" charset="0"/>
              </a:defRPr>
            </a:lvl4pPr>
            <a:lvl5pPr>
              <a:defRPr sz="1400">
                <a:latin typeface="Delius" panose="02000603000000000000" pitchFamily="2" charset="0"/>
              </a:defRPr>
            </a:lvl5pPr>
          </a:lstStyle>
          <a:p>
            <a:pPr lvl="0"/>
            <a:r>
              <a:rPr lang="fr-FR" dirty="0" smtClean="0"/>
              <a:t>Modifiez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FR" dirty="0"/>
          </a:p>
        </p:txBody>
      </p:sp>
      <p:pic>
        <p:nvPicPr>
          <p:cNvPr id="15" name="Image 14">
            <a:hlinkClick r:id="" action="ppaction://hlinkshowjump?jump=previousslide"/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38200" y="365126"/>
            <a:ext cx="540000" cy="540000"/>
          </a:xfrm>
          <a:prstGeom prst="rect">
            <a:avLst/>
          </a:prstGeom>
        </p:spPr>
      </p:pic>
      <p:pic>
        <p:nvPicPr>
          <p:cNvPr id="16" name="Image 15">
            <a:hlinkClick r:id="rId4" action="ppaction://hlinksldjump"/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9799" y="362969"/>
            <a:ext cx="540000" cy="540000"/>
          </a:xfrm>
          <a:prstGeom prst="rect">
            <a:avLst/>
          </a:prstGeom>
        </p:spPr>
      </p:pic>
      <p:pic>
        <p:nvPicPr>
          <p:cNvPr id="17" name="Image 16">
            <a:hlinkClick r:id="" action="ppaction://hlinkshowjump?jump=nextslide"/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13799" y="362969"/>
            <a:ext cx="540000" cy="540000"/>
          </a:xfrm>
          <a:prstGeom prst="rect">
            <a:avLst/>
          </a:prstGeom>
        </p:spPr>
      </p:pic>
      <p:sp>
        <p:nvSpPr>
          <p:cNvPr id="20" name="Titre 1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21" name="Ellipse 20"/>
          <p:cNvSpPr/>
          <p:nvPr userDrawn="1"/>
        </p:nvSpPr>
        <p:spPr>
          <a:xfrm>
            <a:off x="10813799" y="6086350"/>
            <a:ext cx="540000" cy="540000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8925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ercice avec post-i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7ED72A-521C-420D-B786-C28B44D94AB7}" type="datetimeFigureOut">
              <a:rPr lang="fr-FR" smtClean="0"/>
              <a:t>08/08/2017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3AF138-5A40-40FA-B50D-C1B5331AB885}" type="slidenum">
              <a:rPr lang="fr-FR" smtClean="0"/>
              <a:t>‹N°›</a:t>
            </a:fld>
            <a:endParaRPr lang="fr-FR" dirty="0"/>
          </a:p>
        </p:txBody>
      </p:sp>
      <p:sp>
        <p:nvSpPr>
          <p:cNvPr id="10" name="Espace réservé du contenu 2"/>
          <p:cNvSpPr>
            <a:spLocks noGrp="1"/>
          </p:cNvSpPr>
          <p:nvPr>
            <p:ph idx="13"/>
          </p:nvPr>
        </p:nvSpPr>
        <p:spPr>
          <a:xfrm>
            <a:off x="838200" y="1970085"/>
            <a:ext cx="10515600" cy="2026182"/>
          </a:xfrm>
        </p:spPr>
        <p:txBody>
          <a:bodyPr>
            <a:noAutofit/>
          </a:bodyPr>
          <a:lstStyle>
            <a:lvl1pPr marL="0" indent="0" defTabSz="1440000">
              <a:lnSpc>
                <a:spcPct val="120000"/>
              </a:lnSpc>
              <a:buNone/>
              <a:defRPr sz="2000">
                <a:latin typeface="Delius" panose="02000603000000000000" pitchFamily="2" charset="0"/>
              </a:defRPr>
            </a:lvl1pPr>
            <a:lvl2pPr>
              <a:defRPr sz="1800">
                <a:latin typeface="Delius" panose="02000603000000000000" pitchFamily="2" charset="0"/>
              </a:defRPr>
            </a:lvl2pPr>
            <a:lvl3pPr>
              <a:defRPr sz="1600">
                <a:latin typeface="Delius" panose="02000603000000000000" pitchFamily="2" charset="0"/>
              </a:defRPr>
            </a:lvl3pPr>
            <a:lvl4pPr>
              <a:defRPr sz="1400">
                <a:latin typeface="Delius" panose="02000603000000000000" pitchFamily="2" charset="0"/>
              </a:defRPr>
            </a:lvl4pPr>
            <a:lvl5pPr>
              <a:defRPr sz="1400">
                <a:latin typeface="Delius" panose="02000603000000000000" pitchFamily="2" charset="0"/>
              </a:defRPr>
            </a:lvl5pPr>
          </a:lstStyle>
          <a:p>
            <a:pPr lvl="0"/>
            <a:r>
              <a:rPr lang="fr-FR" dirty="0" smtClean="0"/>
              <a:t>Modifiez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FR" dirty="0"/>
          </a:p>
        </p:txBody>
      </p:sp>
      <p:pic>
        <p:nvPicPr>
          <p:cNvPr id="15" name="Image 14">
            <a:hlinkClick r:id="" action="ppaction://hlinkshowjump?jump=previousslide"/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38200" y="365126"/>
            <a:ext cx="540000" cy="540000"/>
          </a:xfrm>
          <a:prstGeom prst="rect">
            <a:avLst/>
          </a:prstGeom>
        </p:spPr>
      </p:pic>
      <p:pic>
        <p:nvPicPr>
          <p:cNvPr id="17" name="Image 16">
            <a:hlinkClick r:id="" action="ppaction://hlinkshowjump?jump=nextslide"/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13799" y="362969"/>
            <a:ext cx="540000" cy="540000"/>
          </a:xfrm>
          <a:prstGeom prst="rect">
            <a:avLst/>
          </a:prstGeom>
        </p:spPr>
      </p:pic>
      <p:sp>
        <p:nvSpPr>
          <p:cNvPr id="20" name="Titre 1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21" name="Ellipse 20"/>
          <p:cNvSpPr/>
          <p:nvPr userDrawn="1"/>
        </p:nvSpPr>
        <p:spPr>
          <a:xfrm>
            <a:off x="10813799" y="6086350"/>
            <a:ext cx="540000" cy="540000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bg1"/>
              </a:solidFill>
            </a:endParaRPr>
          </a:p>
        </p:txBody>
      </p:sp>
      <p:pic>
        <p:nvPicPr>
          <p:cNvPr id="2" name="Image 1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35901">
            <a:off x="7199112" y="3113259"/>
            <a:ext cx="3025123" cy="3331867"/>
          </a:xfrm>
          <a:prstGeom prst="rect">
            <a:avLst/>
          </a:prstGeom>
        </p:spPr>
      </p:pic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 rot="435901">
            <a:off x="7155567" y="3940573"/>
            <a:ext cx="3025124" cy="2504553"/>
          </a:xfrm>
        </p:spPr>
        <p:txBody>
          <a:bodyPr tIns="90000" bIns="0">
            <a:normAutofit/>
          </a:bodyPr>
          <a:lstStyle>
            <a:lvl1pPr marL="288000" indent="-288000">
              <a:buClr>
                <a:schemeClr val="bg1"/>
              </a:buClr>
              <a:buSzPct val="80000"/>
              <a:buFont typeface="Wingdings 2" panose="05020102010507070707" pitchFamily="18" charset="2"/>
              <a:buChar char="ê"/>
              <a:defRPr sz="2000">
                <a:solidFill>
                  <a:srgbClr val="033978"/>
                </a:solidFill>
                <a:latin typeface="Pere Castor" panose="00000400000000000000" pitchFamily="2" charset="0"/>
              </a:defRPr>
            </a:lvl1pPr>
            <a:lvl2pPr>
              <a:defRPr sz="1800">
                <a:solidFill>
                  <a:srgbClr val="033978"/>
                </a:solidFill>
                <a:latin typeface="Pere Castor" panose="00000400000000000000" pitchFamily="2" charset="0"/>
              </a:defRPr>
            </a:lvl2pPr>
            <a:lvl3pPr>
              <a:defRPr sz="1600">
                <a:solidFill>
                  <a:srgbClr val="033978"/>
                </a:solidFill>
                <a:latin typeface="Pere Castor" panose="00000400000000000000" pitchFamily="2" charset="0"/>
              </a:defRPr>
            </a:lvl3pPr>
            <a:lvl4pPr>
              <a:defRPr sz="1400">
                <a:solidFill>
                  <a:srgbClr val="033978"/>
                </a:solidFill>
                <a:latin typeface="Pere Castor" panose="00000400000000000000" pitchFamily="2" charset="0"/>
              </a:defRPr>
            </a:lvl4pPr>
            <a:lvl5pPr>
              <a:defRPr sz="1200">
                <a:solidFill>
                  <a:srgbClr val="033978"/>
                </a:solidFill>
                <a:latin typeface="Pere Castor" panose="00000400000000000000" pitchFamily="2" charset="0"/>
              </a:defRPr>
            </a:lvl5pPr>
          </a:lstStyle>
          <a:p>
            <a:pPr lvl="0"/>
            <a:r>
              <a:rPr lang="fr-FR" dirty="0" smtClean="0"/>
              <a:t>Modifiez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FR" dirty="0"/>
          </a:p>
        </p:txBody>
      </p:sp>
      <p:pic>
        <p:nvPicPr>
          <p:cNvPr id="18" name="Image 17">
            <a:hlinkClick r:id="rId5" action="ppaction://hlinksldjump"/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9799" y="362969"/>
            <a:ext cx="540000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9988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ercice avec imag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3676121"/>
            <a:ext cx="4204376" cy="2500841"/>
          </a:xfrm>
        </p:spPr>
        <p:txBody>
          <a:bodyPr>
            <a:normAutofit/>
          </a:bodyPr>
          <a:lstStyle>
            <a:lvl1pPr marL="360000" indent="-360000">
              <a:buFont typeface="+mj-lt"/>
              <a:buAutoNum type="alphaLcParenR"/>
              <a:defRPr sz="2400">
                <a:latin typeface="Pere Castor" panose="00000400000000000000" pitchFamily="2" charset="0"/>
              </a:defRPr>
            </a:lvl1pPr>
            <a:lvl2pPr>
              <a:defRPr sz="2000">
                <a:latin typeface="Pere Castor" panose="00000400000000000000" pitchFamily="2" charset="0"/>
              </a:defRPr>
            </a:lvl2pPr>
            <a:lvl3pPr>
              <a:defRPr sz="1800">
                <a:latin typeface="Pere Castor" panose="00000400000000000000" pitchFamily="2" charset="0"/>
              </a:defRPr>
            </a:lvl3pPr>
            <a:lvl4pPr>
              <a:defRPr sz="1600">
                <a:latin typeface="Pere Castor" panose="00000400000000000000" pitchFamily="2" charset="0"/>
              </a:defRPr>
            </a:lvl4pPr>
            <a:lvl5pPr>
              <a:defRPr sz="1600">
                <a:latin typeface="Pere Castor" panose="00000400000000000000" pitchFamily="2" charset="0"/>
              </a:defRPr>
            </a:lvl5pPr>
          </a:lstStyle>
          <a:p>
            <a:pPr lvl="0"/>
            <a:r>
              <a:rPr lang="fr-FR" dirty="0" smtClean="0"/>
              <a:t>Modifiez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FR" dirty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7ED72A-521C-420D-B786-C28B44D94AB7}" type="datetimeFigureOut">
              <a:rPr lang="fr-FR" smtClean="0"/>
              <a:t>08/08/2017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3AF138-5A40-40FA-B50D-C1B5331AB885}" type="slidenum">
              <a:rPr lang="fr-FR" smtClean="0"/>
              <a:t>‹N°›</a:t>
            </a:fld>
            <a:endParaRPr lang="fr-FR" dirty="0"/>
          </a:p>
        </p:txBody>
      </p:sp>
      <p:sp>
        <p:nvSpPr>
          <p:cNvPr id="10" name="Espace réservé du contenu 2"/>
          <p:cNvSpPr>
            <a:spLocks noGrp="1"/>
          </p:cNvSpPr>
          <p:nvPr>
            <p:ph idx="13"/>
          </p:nvPr>
        </p:nvSpPr>
        <p:spPr>
          <a:xfrm>
            <a:off x="838200" y="1970085"/>
            <a:ext cx="4204376" cy="1526648"/>
          </a:xfrm>
        </p:spPr>
        <p:txBody>
          <a:bodyPr>
            <a:noAutofit/>
          </a:bodyPr>
          <a:lstStyle>
            <a:lvl1pPr marL="0" indent="0" defTabSz="1440000">
              <a:lnSpc>
                <a:spcPct val="120000"/>
              </a:lnSpc>
              <a:buNone/>
              <a:defRPr lang="fr-FR" sz="2000" kern="1200" dirty="0" smtClean="0">
                <a:solidFill>
                  <a:schemeClr val="tx1"/>
                </a:solidFill>
                <a:latin typeface="Delius" panose="02000603000000000000" pitchFamily="2" charset="0"/>
                <a:ea typeface="+mn-ea"/>
                <a:cs typeface="+mn-cs"/>
              </a:defRPr>
            </a:lvl1pPr>
            <a:lvl2pPr>
              <a:defRPr sz="1800">
                <a:latin typeface="Delius" panose="02000603000000000000" pitchFamily="2" charset="0"/>
              </a:defRPr>
            </a:lvl2pPr>
            <a:lvl3pPr>
              <a:defRPr sz="1600">
                <a:latin typeface="Delius" panose="02000603000000000000" pitchFamily="2" charset="0"/>
              </a:defRPr>
            </a:lvl3pPr>
            <a:lvl4pPr>
              <a:defRPr sz="1400">
                <a:latin typeface="Delius" panose="02000603000000000000" pitchFamily="2" charset="0"/>
              </a:defRPr>
            </a:lvl4pPr>
            <a:lvl5pPr>
              <a:defRPr sz="1400">
                <a:latin typeface="Delius" panose="02000603000000000000" pitchFamily="2" charset="0"/>
              </a:defRPr>
            </a:lvl5pPr>
          </a:lstStyle>
          <a:p>
            <a:pPr lvl="0"/>
            <a:r>
              <a:rPr lang="fr-FR" dirty="0" smtClean="0"/>
              <a:t>Modifiez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FR" dirty="0"/>
          </a:p>
        </p:txBody>
      </p:sp>
      <p:sp>
        <p:nvSpPr>
          <p:cNvPr id="11" name="Espace réservé pour une image  2"/>
          <p:cNvSpPr>
            <a:spLocks noGrp="1"/>
          </p:cNvSpPr>
          <p:nvPr>
            <p:ph type="pic" idx="14"/>
          </p:nvPr>
        </p:nvSpPr>
        <p:spPr>
          <a:xfrm>
            <a:off x="5183188" y="365125"/>
            <a:ext cx="6172200" cy="5811837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pic>
        <p:nvPicPr>
          <p:cNvPr id="19" name="Image 18">
            <a:hlinkClick r:id="" action="ppaction://hlinkshowjump?jump=previousslide"/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38200" y="365126"/>
            <a:ext cx="540000" cy="540000"/>
          </a:xfrm>
          <a:prstGeom prst="rect">
            <a:avLst/>
          </a:prstGeom>
        </p:spPr>
      </p:pic>
      <p:pic>
        <p:nvPicPr>
          <p:cNvPr id="21" name="Image 20">
            <a:hlinkClick r:id="" action="ppaction://hlinkshowjump?jump=nextslide"/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13799" y="362969"/>
            <a:ext cx="540000" cy="540000"/>
          </a:xfrm>
          <a:prstGeom prst="rect">
            <a:avLst/>
          </a:prstGeom>
        </p:spPr>
      </p:pic>
      <p:sp>
        <p:nvSpPr>
          <p:cNvPr id="22" name="Titre 21"/>
          <p:cNvSpPr>
            <a:spLocks noGrp="1"/>
          </p:cNvSpPr>
          <p:nvPr>
            <p:ph type="title"/>
          </p:nvPr>
        </p:nvSpPr>
        <p:spPr>
          <a:xfrm>
            <a:off x="838200" y="365125"/>
            <a:ext cx="4202787" cy="1325563"/>
          </a:xfrm>
        </p:spPr>
        <p:txBody>
          <a:bodyPr/>
          <a:lstStyle/>
          <a:p>
            <a:r>
              <a:rPr lang="fr-FR" dirty="0" smtClean="0"/>
              <a:t>Modifiez le style du titre</a:t>
            </a:r>
            <a:endParaRPr lang="fr-FR" dirty="0"/>
          </a:p>
        </p:txBody>
      </p:sp>
      <p:sp>
        <p:nvSpPr>
          <p:cNvPr id="28" name="Ellipse 27"/>
          <p:cNvSpPr/>
          <p:nvPr userDrawn="1"/>
        </p:nvSpPr>
        <p:spPr>
          <a:xfrm>
            <a:off x="10813799" y="6086350"/>
            <a:ext cx="540000" cy="540000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bg1"/>
              </a:solidFill>
            </a:endParaRPr>
          </a:p>
        </p:txBody>
      </p:sp>
      <p:pic>
        <p:nvPicPr>
          <p:cNvPr id="17" name="Image 16">
            <a:hlinkClick r:id="rId4" action="ppaction://hlinksldjump"/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9799" y="362969"/>
            <a:ext cx="540000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9820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ercice à choix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7ED72A-521C-420D-B786-C28B44D94AB7}" type="datetimeFigureOut">
              <a:rPr lang="fr-FR" smtClean="0"/>
              <a:t>08/08/2017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3AF138-5A40-40FA-B50D-C1B5331AB885}" type="slidenum">
              <a:rPr lang="fr-FR" smtClean="0"/>
              <a:t>‹N°›</a:t>
            </a:fld>
            <a:endParaRPr lang="fr-FR" dirty="0"/>
          </a:p>
        </p:txBody>
      </p:sp>
      <p:sp>
        <p:nvSpPr>
          <p:cNvPr id="10" name="Espace réservé du contenu 2"/>
          <p:cNvSpPr>
            <a:spLocks noGrp="1"/>
          </p:cNvSpPr>
          <p:nvPr>
            <p:ph idx="13"/>
          </p:nvPr>
        </p:nvSpPr>
        <p:spPr>
          <a:xfrm>
            <a:off x="838200" y="1970085"/>
            <a:ext cx="4204376" cy="1526648"/>
          </a:xfrm>
        </p:spPr>
        <p:txBody>
          <a:bodyPr>
            <a:noAutofit/>
          </a:bodyPr>
          <a:lstStyle>
            <a:lvl1pPr marL="0" indent="0" defTabSz="1440000">
              <a:lnSpc>
                <a:spcPct val="120000"/>
              </a:lnSpc>
              <a:buNone/>
              <a:defRPr lang="fr-FR" sz="2000" kern="1200" dirty="0" smtClean="0">
                <a:solidFill>
                  <a:schemeClr val="tx1"/>
                </a:solidFill>
                <a:latin typeface="Delius" panose="02000603000000000000" pitchFamily="2" charset="0"/>
                <a:ea typeface="+mn-ea"/>
                <a:cs typeface="+mn-cs"/>
              </a:defRPr>
            </a:lvl1pPr>
            <a:lvl2pPr>
              <a:defRPr sz="1800">
                <a:latin typeface="Delius" panose="02000603000000000000" pitchFamily="2" charset="0"/>
              </a:defRPr>
            </a:lvl2pPr>
            <a:lvl3pPr>
              <a:defRPr sz="1600">
                <a:latin typeface="Delius" panose="02000603000000000000" pitchFamily="2" charset="0"/>
              </a:defRPr>
            </a:lvl3pPr>
            <a:lvl4pPr>
              <a:defRPr sz="1400">
                <a:latin typeface="Delius" panose="02000603000000000000" pitchFamily="2" charset="0"/>
              </a:defRPr>
            </a:lvl4pPr>
            <a:lvl5pPr>
              <a:defRPr sz="1400">
                <a:latin typeface="Delius" panose="02000603000000000000" pitchFamily="2" charset="0"/>
              </a:defRPr>
            </a:lvl5pPr>
          </a:lstStyle>
          <a:p>
            <a:pPr lvl="0"/>
            <a:r>
              <a:rPr lang="fr-FR" dirty="0" smtClean="0"/>
              <a:t>Modifiez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FR" dirty="0"/>
          </a:p>
        </p:txBody>
      </p:sp>
      <p:pic>
        <p:nvPicPr>
          <p:cNvPr id="19" name="Image 18">
            <a:hlinkClick r:id="" action="ppaction://hlinkshowjump?jump=previousslide"/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38200" y="365126"/>
            <a:ext cx="540000" cy="540000"/>
          </a:xfrm>
          <a:prstGeom prst="rect">
            <a:avLst/>
          </a:prstGeom>
        </p:spPr>
      </p:pic>
      <p:pic>
        <p:nvPicPr>
          <p:cNvPr id="21" name="Image 20">
            <a:hlinkClick r:id="" action="ppaction://hlinkshowjump?jump=nextslide"/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13799" y="362969"/>
            <a:ext cx="540000" cy="540000"/>
          </a:xfrm>
          <a:prstGeom prst="rect">
            <a:avLst/>
          </a:prstGeom>
        </p:spPr>
      </p:pic>
      <p:sp>
        <p:nvSpPr>
          <p:cNvPr id="22" name="Titre 21"/>
          <p:cNvSpPr>
            <a:spLocks noGrp="1"/>
          </p:cNvSpPr>
          <p:nvPr>
            <p:ph type="title"/>
          </p:nvPr>
        </p:nvSpPr>
        <p:spPr>
          <a:xfrm>
            <a:off x="838200" y="365125"/>
            <a:ext cx="4202787" cy="1325563"/>
          </a:xfrm>
        </p:spPr>
        <p:txBody>
          <a:bodyPr/>
          <a:lstStyle/>
          <a:p>
            <a:r>
              <a:rPr lang="fr-FR" dirty="0" smtClean="0"/>
              <a:t>Modifiez le style du titre</a:t>
            </a:r>
            <a:endParaRPr lang="fr-FR" dirty="0"/>
          </a:p>
        </p:txBody>
      </p:sp>
      <p:sp>
        <p:nvSpPr>
          <p:cNvPr id="28" name="Ellipse 27"/>
          <p:cNvSpPr/>
          <p:nvPr userDrawn="1"/>
        </p:nvSpPr>
        <p:spPr>
          <a:xfrm>
            <a:off x="10813799" y="6086350"/>
            <a:ext cx="540000" cy="540000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bg1"/>
              </a:solidFill>
            </a:endParaRPr>
          </a:p>
        </p:txBody>
      </p:sp>
      <p:pic>
        <p:nvPicPr>
          <p:cNvPr id="14" name="Image 13">
            <a:hlinkClick r:id="rId4" action="ppaction://hlinksldjump"/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9799" y="362969"/>
            <a:ext cx="540000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6157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7ED72A-521C-420D-B786-C28B44D94AB7}" type="datetimeFigureOut">
              <a:rPr lang="fr-FR" smtClean="0"/>
              <a:t>08/08/2017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3AF138-5A40-40FA-B50D-C1B5331AB88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85321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fr-FR" dirty="0" smtClean="0"/>
              <a:t>Modifiez le style du titre</a:t>
            </a:r>
            <a:endParaRPr lang="fr-FR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 smtClean="0"/>
              <a:t>Modifiez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FR" dirty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Delius" panose="02000603000000000000" pitchFamily="2" charset="0"/>
              </a:defRPr>
            </a:lvl1pPr>
          </a:lstStyle>
          <a:p>
            <a:fld id="{707ED72A-521C-420D-B786-C28B44D94AB7}" type="datetimeFigureOut">
              <a:rPr lang="fr-FR" smtClean="0"/>
              <a:pPr/>
              <a:t>08/08/2017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Delius" panose="02000603000000000000" pitchFamily="2" charset="0"/>
              </a:defRPr>
            </a:lvl1pPr>
          </a:lstStyle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Delius" panose="02000603000000000000" pitchFamily="2" charset="0"/>
              </a:defRPr>
            </a:lvl1pPr>
          </a:lstStyle>
          <a:p>
            <a:fld id="{FB3AF138-5A40-40FA-B50D-C1B5331AB885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4225737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2" r:id="rId2"/>
    <p:sldLayoutId id="2147483663" r:id="rId3"/>
    <p:sldLayoutId id="2147483650" r:id="rId4"/>
    <p:sldLayoutId id="2147483660" r:id="rId5"/>
    <p:sldLayoutId id="2147483665" r:id="rId6"/>
    <p:sldLayoutId id="2147483661" r:id="rId7"/>
    <p:sldLayoutId id="2147483664" r:id="rId8"/>
    <p:sldLayoutId id="2147483651" r:id="rId9"/>
    <p:sldLayoutId id="2147483652" r:id="rId10"/>
    <p:sldLayoutId id="2147483653" r:id="rId11"/>
    <p:sldLayoutId id="2147483654" r:id="rId12"/>
    <p:sldLayoutId id="2147483655" r:id="rId13"/>
    <p:sldLayoutId id="2147483656" r:id="rId14"/>
    <p:sldLayoutId id="2147483657" r:id="rId15"/>
    <p:sldLayoutId id="2147483658" r:id="rId16"/>
    <p:sldLayoutId id="2147483659" r:id="rId17"/>
  </p:sldLayoutIdLst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fr-FR" sz="4200" u="sng" kern="1200" baseline="0" dirty="0" smtClean="0">
          <a:solidFill>
            <a:srgbClr val="073C7A"/>
          </a:solidFill>
          <a:uFill>
            <a:solidFill>
              <a:schemeClr val="accent6">
                <a:lumMod val="60000"/>
                <a:lumOff val="40000"/>
              </a:schemeClr>
            </a:solidFill>
          </a:uFill>
          <a:latin typeface="cinnamon cake" pitchFamily="2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Pere Castor" panose="00000400000000000000" pitchFamily="2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Pere Castor" panose="00000400000000000000" pitchFamily="2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Pere Castor" panose="00000400000000000000" pitchFamily="2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Pere Castor" panose="00000400000000000000" pitchFamily="2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Pere Castor" panose="00000400000000000000" pitchFamily="2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" Target="slide42.xml"/><Relationship Id="rId13" Type="http://schemas.openxmlformats.org/officeDocument/2006/relationships/slide" Target="slide67.xml"/><Relationship Id="rId18" Type="http://schemas.openxmlformats.org/officeDocument/2006/relationships/slide" Target="slide14.xml"/><Relationship Id="rId26" Type="http://schemas.openxmlformats.org/officeDocument/2006/relationships/slide" Target="slide51.xml"/><Relationship Id="rId3" Type="http://schemas.openxmlformats.org/officeDocument/2006/relationships/slide" Target="slide18.xml"/><Relationship Id="rId21" Type="http://schemas.openxmlformats.org/officeDocument/2006/relationships/slide" Target="slide17.xml"/><Relationship Id="rId7" Type="http://schemas.openxmlformats.org/officeDocument/2006/relationships/slide" Target="slide41.xml"/><Relationship Id="rId12" Type="http://schemas.openxmlformats.org/officeDocument/2006/relationships/slide" Target="slide63.xml"/><Relationship Id="rId17" Type="http://schemas.openxmlformats.org/officeDocument/2006/relationships/slide" Target="slide76.xml"/><Relationship Id="rId25" Type="http://schemas.openxmlformats.org/officeDocument/2006/relationships/slide" Target="slide30.xml"/><Relationship Id="rId2" Type="http://schemas.openxmlformats.org/officeDocument/2006/relationships/slide" Target="slide16.xml"/><Relationship Id="rId16" Type="http://schemas.openxmlformats.org/officeDocument/2006/relationships/slide" Target="slide71.xml"/><Relationship Id="rId20" Type="http://schemas.openxmlformats.org/officeDocument/2006/relationships/slide" Target="slide25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1.xml"/><Relationship Id="rId11" Type="http://schemas.openxmlformats.org/officeDocument/2006/relationships/slide" Target="slide55.xml"/><Relationship Id="rId24" Type="http://schemas.openxmlformats.org/officeDocument/2006/relationships/slide" Target="slide28.xml"/><Relationship Id="rId5" Type="http://schemas.openxmlformats.org/officeDocument/2006/relationships/slide" Target="slide26.xml"/><Relationship Id="rId15" Type="http://schemas.openxmlformats.org/officeDocument/2006/relationships/slide" Target="slide70.xml"/><Relationship Id="rId23" Type="http://schemas.openxmlformats.org/officeDocument/2006/relationships/slide" Target="slide24.xml"/><Relationship Id="rId28" Type="http://schemas.openxmlformats.org/officeDocument/2006/relationships/slide" Target="slide74.xml"/><Relationship Id="rId10" Type="http://schemas.openxmlformats.org/officeDocument/2006/relationships/slide" Target="slide53.xml"/><Relationship Id="rId19" Type="http://schemas.openxmlformats.org/officeDocument/2006/relationships/slide" Target="slide19.xml"/><Relationship Id="rId4" Type="http://schemas.openxmlformats.org/officeDocument/2006/relationships/slide" Target="slide37.xml"/><Relationship Id="rId9" Type="http://schemas.openxmlformats.org/officeDocument/2006/relationships/slide" Target="slide45.xml"/><Relationship Id="rId14" Type="http://schemas.openxmlformats.org/officeDocument/2006/relationships/slide" Target="slide75.xml"/><Relationship Id="rId22" Type="http://schemas.openxmlformats.org/officeDocument/2006/relationships/slide" Target="slide22.xml"/><Relationship Id="rId27" Type="http://schemas.openxmlformats.org/officeDocument/2006/relationships/slide" Target="slide4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g"/><Relationship Id="rId13" Type="http://schemas.openxmlformats.org/officeDocument/2006/relationships/image" Target="../media/image18.jpg"/><Relationship Id="rId18" Type="http://schemas.openxmlformats.org/officeDocument/2006/relationships/image" Target="../media/image23.JPG"/><Relationship Id="rId3" Type="http://schemas.openxmlformats.org/officeDocument/2006/relationships/image" Target="../media/image8.jpg"/><Relationship Id="rId7" Type="http://schemas.openxmlformats.org/officeDocument/2006/relationships/image" Target="../media/image12.jpg"/><Relationship Id="rId12" Type="http://schemas.openxmlformats.org/officeDocument/2006/relationships/image" Target="../media/image17.jpg"/><Relationship Id="rId17" Type="http://schemas.openxmlformats.org/officeDocument/2006/relationships/image" Target="../media/image22.jpg"/><Relationship Id="rId2" Type="http://schemas.openxmlformats.org/officeDocument/2006/relationships/image" Target="../media/image7.jpg"/><Relationship Id="rId16" Type="http://schemas.openxmlformats.org/officeDocument/2006/relationships/image" Target="../media/image21.jp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1.jpg"/><Relationship Id="rId11" Type="http://schemas.openxmlformats.org/officeDocument/2006/relationships/image" Target="../media/image16.jpg"/><Relationship Id="rId5" Type="http://schemas.openxmlformats.org/officeDocument/2006/relationships/image" Target="../media/image10.jpg"/><Relationship Id="rId15" Type="http://schemas.openxmlformats.org/officeDocument/2006/relationships/image" Target="../media/image20.png"/><Relationship Id="rId10" Type="http://schemas.openxmlformats.org/officeDocument/2006/relationships/image" Target="../media/image15.jpg"/><Relationship Id="rId19" Type="http://schemas.openxmlformats.org/officeDocument/2006/relationships/image" Target="../media/image24.jpg"/><Relationship Id="rId4" Type="http://schemas.openxmlformats.org/officeDocument/2006/relationships/image" Target="../media/image9.jpg"/><Relationship Id="rId9" Type="http://schemas.openxmlformats.org/officeDocument/2006/relationships/image" Target="../media/image14.jpg"/><Relationship Id="rId14" Type="http://schemas.openxmlformats.org/officeDocument/2006/relationships/image" Target="../media/image19.jp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g"/><Relationship Id="rId13" Type="http://schemas.openxmlformats.org/officeDocument/2006/relationships/image" Target="../media/image36.jpg"/><Relationship Id="rId18" Type="http://schemas.openxmlformats.org/officeDocument/2006/relationships/image" Target="../media/image41.jpg"/><Relationship Id="rId3" Type="http://schemas.openxmlformats.org/officeDocument/2006/relationships/image" Target="../media/image26.jpg"/><Relationship Id="rId7" Type="http://schemas.openxmlformats.org/officeDocument/2006/relationships/image" Target="../media/image30.jpg"/><Relationship Id="rId12" Type="http://schemas.openxmlformats.org/officeDocument/2006/relationships/image" Target="../media/image35.jpg"/><Relationship Id="rId17" Type="http://schemas.openxmlformats.org/officeDocument/2006/relationships/image" Target="../media/image40.jpg"/><Relationship Id="rId2" Type="http://schemas.openxmlformats.org/officeDocument/2006/relationships/image" Target="../media/image25.jpg"/><Relationship Id="rId16" Type="http://schemas.openxmlformats.org/officeDocument/2006/relationships/image" Target="../media/image39.jp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9.jpg"/><Relationship Id="rId11" Type="http://schemas.openxmlformats.org/officeDocument/2006/relationships/image" Target="../media/image34.jpg"/><Relationship Id="rId5" Type="http://schemas.openxmlformats.org/officeDocument/2006/relationships/image" Target="../media/image28.jpg"/><Relationship Id="rId15" Type="http://schemas.openxmlformats.org/officeDocument/2006/relationships/image" Target="../media/image38.jpg"/><Relationship Id="rId10" Type="http://schemas.openxmlformats.org/officeDocument/2006/relationships/image" Target="../media/image33.jpg"/><Relationship Id="rId19" Type="http://schemas.openxmlformats.org/officeDocument/2006/relationships/image" Target="../media/image42.jpg"/><Relationship Id="rId4" Type="http://schemas.openxmlformats.org/officeDocument/2006/relationships/image" Target="../media/image27.jpg"/><Relationship Id="rId9" Type="http://schemas.openxmlformats.org/officeDocument/2006/relationships/image" Target="../media/image32.jpg"/><Relationship Id="rId14" Type="http://schemas.openxmlformats.org/officeDocument/2006/relationships/image" Target="../media/image37.JP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3" Type="http://schemas.openxmlformats.org/officeDocument/2006/relationships/slide" Target="slide22.xml"/><Relationship Id="rId18" Type="http://schemas.openxmlformats.org/officeDocument/2006/relationships/slide" Target="slide27.xml"/><Relationship Id="rId26" Type="http://schemas.openxmlformats.org/officeDocument/2006/relationships/slide" Target="slide35.xml"/><Relationship Id="rId39" Type="http://schemas.openxmlformats.org/officeDocument/2006/relationships/slide" Target="slide48.xml"/><Relationship Id="rId21" Type="http://schemas.openxmlformats.org/officeDocument/2006/relationships/slide" Target="slide30.xml"/><Relationship Id="rId34" Type="http://schemas.openxmlformats.org/officeDocument/2006/relationships/slide" Target="slide43.xml"/><Relationship Id="rId42" Type="http://schemas.openxmlformats.org/officeDocument/2006/relationships/slide" Target="slide51.xml"/><Relationship Id="rId47" Type="http://schemas.openxmlformats.org/officeDocument/2006/relationships/slide" Target="slide56.xml"/><Relationship Id="rId50" Type="http://schemas.openxmlformats.org/officeDocument/2006/relationships/slide" Target="slide59.xml"/><Relationship Id="rId55" Type="http://schemas.openxmlformats.org/officeDocument/2006/relationships/slide" Target="slide64.xml"/><Relationship Id="rId63" Type="http://schemas.openxmlformats.org/officeDocument/2006/relationships/slide" Target="slide72.xml"/><Relationship Id="rId68" Type="http://schemas.openxmlformats.org/officeDocument/2006/relationships/slide" Target="slide77.xml"/><Relationship Id="rId7" Type="http://schemas.openxmlformats.org/officeDocument/2006/relationships/slide" Target="slide16.xml"/><Relationship Id="rId2" Type="http://schemas.openxmlformats.org/officeDocument/2006/relationships/notesSlide" Target="../notesSlides/notesSlide1.xml"/><Relationship Id="rId16" Type="http://schemas.openxmlformats.org/officeDocument/2006/relationships/slide" Target="slide25.xml"/><Relationship Id="rId29" Type="http://schemas.openxmlformats.org/officeDocument/2006/relationships/slide" Target="slide38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5.xml"/><Relationship Id="rId11" Type="http://schemas.openxmlformats.org/officeDocument/2006/relationships/slide" Target="slide20.xml"/><Relationship Id="rId24" Type="http://schemas.openxmlformats.org/officeDocument/2006/relationships/slide" Target="slide33.xml"/><Relationship Id="rId32" Type="http://schemas.openxmlformats.org/officeDocument/2006/relationships/slide" Target="slide41.xml"/><Relationship Id="rId37" Type="http://schemas.openxmlformats.org/officeDocument/2006/relationships/slide" Target="slide46.xml"/><Relationship Id="rId40" Type="http://schemas.openxmlformats.org/officeDocument/2006/relationships/slide" Target="slide49.xml"/><Relationship Id="rId45" Type="http://schemas.openxmlformats.org/officeDocument/2006/relationships/slide" Target="slide54.xml"/><Relationship Id="rId53" Type="http://schemas.openxmlformats.org/officeDocument/2006/relationships/slide" Target="slide62.xml"/><Relationship Id="rId58" Type="http://schemas.openxmlformats.org/officeDocument/2006/relationships/slide" Target="slide67.xml"/><Relationship Id="rId66" Type="http://schemas.openxmlformats.org/officeDocument/2006/relationships/slide" Target="slide75.xml"/><Relationship Id="rId5" Type="http://schemas.openxmlformats.org/officeDocument/2006/relationships/slide" Target="slide14.xml"/><Relationship Id="rId15" Type="http://schemas.openxmlformats.org/officeDocument/2006/relationships/slide" Target="slide24.xml"/><Relationship Id="rId23" Type="http://schemas.openxmlformats.org/officeDocument/2006/relationships/slide" Target="slide32.xml"/><Relationship Id="rId28" Type="http://schemas.openxmlformats.org/officeDocument/2006/relationships/slide" Target="slide37.xml"/><Relationship Id="rId36" Type="http://schemas.openxmlformats.org/officeDocument/2006/relationships/slide" Target="slide45.xml"/><Relationship Id="rId49" Type="http://schemas.openxmlformats.org/officeDocument/2006/relationships/slide" Target="slide58.xml"/><Relationship Id="rId57" Type="http://schemas.openxmlformats.org/officeDocument/2006/relationships/slide" Target="slide66.xml"/><Relationship Id="rId61" Type="http://schemas.openxmlformats.org/officeDocument/2006/relationships/slide" Target="slide70.xml"/><Relationship Id="rId10" Type="http://schemas.openxmlformats.org/officeDocument/2006/relationships/slide" Target="slide19.xml"/><Relationship Id="rId19" Type="http://schemas.openxmlformats.org/officeDocument/2006/relationships/slide" Target="slide28.xml"/><Relationship Id="rId31" Type="http://schemas.openxmlformats.org/officeDocument/2006/relationships/slide" Target="slide40.xml"/><Relationship Id="rId44" Type="http://schemas.openxmlformats.org/officeDocument/2006/relationships/slide" Target="slide53.xml"/><Relationship Id="rId52" Type="http://schemas.openxmlformats.org/officeDocument/2006/relationships/slide" Target="slide61.xml"/><Relationship Id="rId60" Type="http://schemas.openxmlformats.org/officeDocument/2006/relationships/slide" Target="slide69.xml"/><Relationship Id="rId65" Type="http://schemas.openxmlformats.org/officeDocument/2006/relationships/slide" Target="slide74.xml"/><Relationship Id="rId4" Type="http://schemas.openxmlformats.org/officeDocument/2006/relationships/slide" Target="slide12.xml"/><Relationship Id="rId9" Type="http://schemas.openxmlformats.org/officeDocument/2006/relationships/slide" Target="slide18.xml"/><Relationship Id="rId14" Type="http://schemas.openxmlformats.org/officeDocument/2006/relationships/slide" Target="slide23.xml"/><Relationship Id="rId22" Type="http://schemas.openxmlformats.org/officeDocument/2006/relationships/slide" Target="slide31.xml"/><Relationship Id="rId27" Type="http://schemas.openxmlformats.org/officeDocument/2006/relationships/slide" Target="slide36.xml"/><Relationship Id="rId30" Type="http://schemas.openxmlformats.org/officeDocument/2006/relationships/slide" Target="slide39.xml"/><Relationship Id="rId35" Type="http://schemas.openxmlformats.org/officeDocument/2006/relationships/slide" Target="slide44.xml"/><Relationship Id="rId43" Type="http://schemas.openxmlformats.org/officeDocument/2006/relationships/slide" Target="slide52.xml"/><Relationship Id="rId48" Type="http://schemas.openxmlformats.org/officeDocument/2006/relationships/slide" Target="slide57.xml"/><Relationship Id="rId56" Type="http://schemas.openxmlformats.org/officeDocument/2006/relationships/slide" Target="slide65.xml"/><Relationship Id="rId64" Type="http://schemas.openxmlformats.org/officeDocument/2006/relationships/slide" Target="slide73.xml"/><Relationship Id="rId8" Type="http://schemas.openxmlformats.org/officeDocument/2006/relationships/slide" Target="slide17.xml"/><Relationship Id="rId51" Type="http://schemas.openxmlformats.org/officeDocument/2006/relationships/slide" Target="slide60.xml"/><Relationship Id="rId3" Type="http://schemas.openxmlformats.org/officeDocument/2006/relationships/slide" Target="slide11.xml"/><Relationship Id="rId12" Type="http://schemas.openxmlformats.org/officeDocument/2006/relationships/slide" Target="slide21.xml"/><Relationship Id="rId17" Type="http://schemas.openxmlformats.org/officeDocument/2006/relationships/slide" Target="slide26.xml"/><Relationship Id="rId25" Type="http://schemas.openxmlformats.org/officeDocument/2006/relationships/slide" Target="slide34.xml"/><Relationship Id="rId33" Type="http://schemas.openxmlformats.org/officeDocument/2006/relationships/slide" Target="slide42.xml"/><Relationship Id="rId38" Type="http://schemas.openxmlformats.org/officeDocument/2006/relationships/slide" Target="slide47.xml"/><Relationship Id="rId46" Type="http://schemas.openxmlformats.org/officeDocument/2006/relationships/slide" Target="slide55.xml"/><Relationship Id="rId59" Type="http://schemas.openxmlformats.org/officeDocument/2006/relationships/slide" Target="slide68.xml"/><Relationship Id="rId67" Type="http://schemas.openxmlformats.org/officeDocument/2006/relationships/slide" Target="slide76.xml"/><Relationship Id="rId20" Type="http://schemas.openxmlformats.org/officeDocument/2006/relationships/slide" Target="slide29.xml"/><Relationship Id="rId41" Type="http://schemas.openxmlformats.org/officeDocument/2006/relationships/slide" Target="slide50.xml"/><Relationship Id="rId54" Type="http://schemas.openxmlformats.org/officeDocument/2006/relationships/slide" Target="slide63.xml"/><Relationship Id="rId62" Type="http://schemas.openxmlformats.org/officeDocument/2006/relationships/slide" Target="slide7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22.xml"/><Relationship Id="rId13" Type="http://schemas.openxmlformats.org/officeDocument/2006/relationships/slide" Target="slide27.xml"/><Relationship Id="rId18" Type="http://schemas.openxmlformats.org/officeDocument/2006/relationships/slide" Target="slide19.xml"/><Relationship Id="rId3" Type="http://schemas.openxmlformats.org/officeDocument/2006/relationships/slide" Target="slide12.xml"/><Relationship Id="rId21" Type="http://schemas.openxmlformats.org/officeDocument/2006/relationships/slide" Target="slide34.xml"/><Relationship Id="rId7" Type="http://schemas.openxmlformats.org/officeDocument/2006/relationships/slide" Target="slide17.xml"/><Relationship Id="rId12" Type="http://schemas.openxmlformats.org/officeDocument/2006/relationships/slide" Target="slide18.xml"/><Relationship Id="rId17" Type="http://schemas.openxmlformats.org/officeDocument/2006/relationships/slide" Target="slide29.xml"/><Relationship Id="rId2" Type="http://schemas.openxmlformats.org/officeDocument/2006/relationships/slide" Target="slide11.xml"/><Relationship Id="rId16" Type="http://schemas.openxmlformats.org/officeDocument/2006/relationships/slide" Target="slide39.xml"/><Relationship Id="rId20" Type="http://schemas.openxmlformats.org/officeDocument/2006/relationships/slide" Target="slide38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6.xml"/><Relationship Id="rId11" Type="http://schemas.openxmlformats.org/officeDocument/2006/relationships/slide" Target="slide28.xml"/><Relationship Id="rId5" Type="http://schemas.openxmlformats.org/officeDocument/2006/relationships/slide" Target="slide15.xml"/><Relationship Id="rId15" Type="http://schemas.openxmlformats.org/officeDocument/2006/relationships/slide" Target="slide26.xml"/><Relationship Id="rId10" Type="http://schemas.openxmlformats.org/officeDocument/2006/relationships/slide" Target="slide23.xml"/><Relationship Id="rId19" Type="http://schemas.openxmlformats.org/officeDocument/2006/relationships/slide" Target="slide20.xml"/><Relationship Id="rId4" Type="http://schemas.openxmlformats.org/officeDocument/2006/relationships/slide" Target="slide14.xml"/><Relationship Id="rId9" Type="http://schemas.openxmlformats.org/officeDocument/2006/relationships/slide" Target="slide24.xml"/><Relationship Id="rId14" Type="http://schemas.openxmlformats.org/officeDocument/2006/relationships/slide" Target="slide25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6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6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6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6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6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6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" Target="slide56.xml"/><Relationship Id="rId13" Type="http://schemas.openxmlformats.org/officeDocument/2006/relationships/slide" Target="slide32.xml"/><Relationship Id="rId18" Type="http://schemas.openxmlformats.org/officeDocument/2006/relationships/slide" Target="slide17.xml"/><Relationship Id="rId26" Type="http://schemas.openxmlformats.org/officeDocument/2006/relationships/slide" Target="slide73.xml"/><Relationship Id="rId3" Type="http://schemas.openxmlformats.org/officeDocument/2006/relationships/slide" Target="slide28.xml"/><Relationship Id="rId21" Type="http://schemas.openxmlformats.org/officeDocument/2006/relationships/slide" Target="slide18.xml"/><Relationship Id="rId7" Type="http://schemas.openxmlformats.org/officeDocument/2006/relationships/slide" Target="slide36.xml"/><Relationship Id="rId12" Type="http://schemas.openxmlformats.org/officeDocument/2006/relationships/slide" Target="slide25.xml"/><Relationship Id="rId17" Type="http://schemas.openxmlformats.org/officeDocument/2006/relationships/slide" Target="slide16.xml"/><Relationship Id="rId25" Type="http://schemas.openxmlformats.org/officeDocument/2006/relationships/slide" Target="slide69.xml"/><Relationship Id="rId2" Type="http://schemas.openxmlformats.org/officeDocument/2006/relationships/slide" Target="slide11.xml"/><Relationship Id="rId16" Type="http://schemas.openxmlformats.org/officeDocument/2006/relationships/slide" Target="slide14.xml"/><Relationship Id="rId20" Type="http://schemas.openxmlformats.org/officeDocument/2006/relationships/slide" Target="slide24.xml"/><Relationship Id="rId1" Type="http://schemas.openxmlformats.org/officeDocument/2006/relationships/slideLayout" Target="../slideLayouts/slideLayout2.xml"/><Relationship Id="rId6" Type="http://schemas.openxmlformats.org/officeDocument/2006/relationships/slide" Target="slide31.xml"/><Relationship Id="rId11" Type="http://schemas.openxmlformats.org/officeDocument/2006/relationships/slide" Target="slide60.xml"/><Relationship Id="rId24" Type="http://schemas.openxmlformats.org/officeDocument/2006/relationships/slide" Target="slide19.xml"/><Relationship Id="rId5" Type="http://schemas.openxmlformats.org/officeDocument/2006/relationships/slide" Target="slide33.xml"/><Relationship Id="rId15" Type="http://schemas.openxmlformats.org/officeDocument/2006/relationships/slide" Target="slide29.xml"/><Relationship Id="rId23" Type="http://schemas.openxmlformats.org/officeDocument/2006/relationships/slide" Target="slide39.xml"/><Relationship Id="rId10" Type="http://schemas.openxmlformats.org/officeDocument/2006/relationships/slide" Target="slide59.xml"/><Relationship Id="rId19" Type="http://schemas.openxmlformats.org/officeDocument/2006/relationships/slide" Target="slide22.xml"/><Relationship Id="rId4" Type="http://schemas.openxmlformats.org/officeDocument/2006/relationships/slide" Target="slide30.xml"/><Relationship Id="rId9" Type="http://schemas.openxmlformats.org/officeDocument/2006/relationships/slide" Target="slide58.xml"/><Relationship Id="rId14" Type="http://schemas.openxmlformats.org/officeDocument/2006/relationships/slide" Target="slide35.xml"/><Relationship Id="rId22" Type="http://schemas.openxmlformats.org/officeDocument/2006/relationships/slide" Target="slide26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6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6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6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6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6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6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6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6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6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" Target="slide52.xml"/><Relationship Id="rId13" Type="http://schemas.openxmlformats.org/officeDocument/2006/relationships/slide" Target="slide18.xml"/><Relationship Id="rId18" Type="http://schemas.openxmlformats.org/officeDocument/2006/relationships/slide" Target="slide45.xml"/><Relationship Id="rId3" Type="http://schemas.openxmlformats.org/officeDocument/2006/relationships/slide" Target="slide21.xml"/><Relationship Id="rId21" Type="http://schemas.openxmlformats.org/officeDocument/2006/relationships/slide" Target="slide64.xml"/><Relationship Id="rId7" Type="http://schemas.openxmlformats.org/officeDocument/2006/relationships/slide" Target="slide51.xml"/><Relationship Id="rId12" Type="http://schemas.openxmlformats.org/officeDocument/2006/relationships/slide" Target="slide17.xml"/><Relationship Id="rId17" Type="http://schemas.openxmlformats.org/officeDocument/2006/relationships/slide" Target="slide61.xml"/><Relationship Id="rId25" Type="http://schemas.openxmlformats.org/officeDocument/2006/relationships/slide" Target="slide54.xml"/><Relationship Id="rId2" Type="http://schemas.openxmlformats.org/officeDocument/2006/relationships/slide" Target="slide20.xml"/><Relationship Id="rId16" Type="http://schemas.openxmlformats.org/officeDocument/2006/relationships/slide" Target="slide55.xml"/><Relationship Id="rId20" Type="http://schemas.openxmlformats.org/officeDocument/2006/relationships/slide" Target="slide65.xml"/><Relationship Id="rId1" Type="http://schemas.openxmlformats.org/officeDocument/2006/relationships/slideLayout" Target="../slideLayouts/slideLayout2.xml"/><Relationship Id="rId6" Type="http://schemas.openxmlformats.org/officeDocument/2006/relationships/slide" Target="slide49.xml"/><Relationship Id="rId11" Type="http://schemas.openxmlformats.org/officeDocument/2006/relationships/slide" Target="slide16.xml"/><Relationship Id="rId24" Type="http://schemas.openxmlformats.org/officeDocument/2006/relationships/slide" Target="slide74.xml"/><Relationship Id="rId5" Type="http://schemas.openxmlformats.org/officeDocument/2006/relationships/slide" Target="slide35.xml"/><Relationship Id="rId15" Type="http://schemas.openxmlformats.org/officeDocument/2006/relationships/slide" Target="slide53.xml"/><Relationship Id="rId23" Type="http://schemas.openxmlformats.org/officeDocument/2006/relationships/slide" Target="slide66.xml"/><Relationship Id="rId10" Type="http://schemas.openxmlformats.org/officeDocument/2006/relationships/slide" Target="slide37.xml"/><Relationship Id="rId19" Type="http://schemas.openxmlformats.org/officeDocument/2006/relationships/slide" Target="slide59.xml"/><Relationship Id="rId4" Type="http://schemas.openxmlformats.org/officeDocument/2006/relationships/slide" Target="slide32.xml"/><Relationship Id="rId9" Type="http://schemas.openxmlformats.org/officeDocument/2006/relationships/slide" Target="slide42.xml"/><Relationship Id="rId14" Type="http://schemas.openxmlformats.org/officeDocument/2006/relationships/slide" Target="slide41.xml"/><Relationship Id="rId22" Type="http://schemas.openxmlformats.org/officeDocument/2006/relationships/slide" Target="slide46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6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6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6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6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6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6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6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6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6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" Target="slide26.xml"/><Relationship Id="rId13" Type="http://schemas.openxmlformats.org/officeDocument/2006/relationships/slide" Target="slide45.xml"/><Relationship Id="rId18" Type="http://schemas.openxmlformats.org/officeDocument/2006/relationships/slide" Target="slide53.xml"/><Relationship Id="rId3" Type="http://schemas.openxmlformats.org/officeDocument/2006/relationships/slide" Target="slide18.xml"/><Relationship Id="rId21" Type="http://schemas.openxmlformats.org/officeDocument/2006/relationships/slide" Target="slide75.xml"/><Relationship Id="rId7" Type="http://schemas.openxmlformats.org/officeDocument/2006/relationships/slide" Target="slide25.xml"/><Relationship Id="rId12" Type="http://schemas.openxmlformats.org/officeDocument/2006/relationships/slide" Target="slide41.xml"/><Relationship Id="rId17" Type="http://schemas.openxmlformats.org/officeDocument/2006/relationships/slide" Target="slide12.xml"/><Relationship Id="rId2" Type="http://schemas.openxmlformats.org/officeDocument/2006/relationships/slide" Target="slide16.xml"/><Relationship Id="rId16" Type="http://schemas.openxmlformats.org/officeDocument/2006/relationships/slide" Target="slide65.xml"/><Relationship Id="rId20" Type="http://schemas.openxmlformats.org/officeDocument/2006/relationships/slide" Target="slide68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4.xml"/><Relationship Id="rId11" Type="http://schemas.openxmlformats.org/officeDocument/2006/relationships/slide" Target="slide48.xml"/><Relationship Id="rId24" Type="http://schemas.openxmlformats.org/officeDocument/2006/relationships/slide" Target="slide76.xml"/><Relationship Id="rId5" Type="http://schemas.openxmlformats.org/officeDocument/2006/relationships/slide" Target="slide22.xml"/><Relationship Id="rId15" Type="http://schemas.openxmlformats.org/officeDocument/2006/relationships/slide" Target="slide61.xml"/><Relationship Id="rId23" Type="http://schemas.openxmlformats.org/officeDocument/2006/relationships/slide" Target="slide71.xml"/><Relationship Id="rId10" Type="http://schemas.openxmlformats.org/officeDocument/2006/relationships/slide" Target="slide47.xml"/><Relationship Id="rId19" Type="http://schemas.openxmlformats.org/officeDocument/2006/relationships/slide" Target="slide67.xml"/><Relationship Id="rId4" Type="http://schemas.openxmlformats.org/officeDocument/2006/relationships/slide" Target="slide21.xml"/><Relationship Id="rId9" Type="http://schemas.openxmlformats.org/officeDocument/2006/relationships/slide" Target="slide42.xml"/><Relationship Id="rId14" Type="http://schemas.openxmlformats.org/officeDocument/2006/relationships/slide" Target="slide63.xml"/><Relationship Id="rId22" Type="http://schemas.openxmlformats.org/officeDocument/2006/relationships/slide" Target="slide70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6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6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6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6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6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6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6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" Target="slide43.xml"/><Relationship Id="rId13" Type="http://schemas.openxmlformats.org/officeDocument/2006/relationships/slide" Target="slide68.xml"/><Relationship Id="rId3" Type="http://schemas.openxmlformats.org/officeDocument/2006/relationships/slide" Target="slide17.xml"/><Relationship Id="rId7" Type="http://schemas.openxmlformats.org/officeDocument/2006/relationships/slide" Target="slide40.xml"/><Relationship Id="rId12" Type="http://schemas.openxmlformats.org/officeDocument/2006/relationships/slide" Target="slide72.xml"/><Relationship Id="rId2" Type="http://schemas.openxmlformats.org/officeDocument/2006/relationships/slide" Target="slide21.xml"/><Relationship Id="rId1" Type="http://schemas.openxmlformats.org/officeDocument/2006/relationships/slideLayout" Target="../slideLayouts/slideLayout2.xml"/><Relationship Id="rId6" Type="http://schemas.openxmlformats.org/officeDocument/2006/relationships/slide" Target="slide39.xml"/><Relationship Id="rId11" Type="http://schemas.openxmlformats.org/officeDocument/2006/relationships/slide" Target="slide62.xml"/><Relationship Id="rId5" Type="http://schemas.openxmlformats.org/officeDocument/2006/relationships/slide" Target="slide24.xml"/><Relationship Id="rId10" Type="http://schemas.openxmlformats.org/officeDocument/2006/relationships/slide" Target="slide57.xml"/><Relationship Id="rId4" Type="http://schemas.openxmlformats.org/officeDocument/2006/relationships/slide" Target="slide22.xml"/><Relationship Id="rId9" Type="http://schemas.openxmlformats.org/officeDocument/2006/relationships/slide" Target="slide44.xml"/><Relationship Id="rId14" Type="http://schemas.openxmlformats.org/officeDocument/2006/relationships/slide" Target="slide7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" Target="slide50.xml"/><Relationship Id="rId13" Type="http://schemas.openxmlformats.org/officeDocument/2006/relationships/slide" Target="slide65.xml"/><Relationship Id="rId18" Type="http://schemas.openxmlformats.org/officeDocument/2006/relationships/slide" Target="slide43.xml"/><Relationship Id="rId26" Type="http://schemas.openxmlformats.org/officeDocument/2006/relationships/slide" Target="slide64.xml"/><Relationship Id="rId3" Type="http://schemas.openxmlformats.org/officeDocument/2006/relationships/slide" Target="slide15.xml"/><Relationship Id="rId21" Type="http://schemas.openxmlformats.org/officeDocument/2006/relationships/slide" Target="slide62.xml"/><Relationship Id="rId7" Type="http://schemas.openxmlformats.org/officeDocument/2006/relationships/slide" Target="slide36.xml"/><Relationship Id="rId12" Type="http://schemas.openxmlformats.org/officeDocument/2006/relationships/slide" Target="slide60.xml"/><Relationship Id="rId17" Type="http://schemas.openxmlformats.org/officeDocument/2006/relationships/slide" Target="slide40.xml"/><Relationship Id="rId25" Type="http://schemas.openxmlformats.org/officeDocument/2006/relationships/slide" Target="slide52.xml"/><Relationship Id="rId2" Type="http://schemas.openxmlformats.org/officeDocument/2006/relationships/slide" Target="slide11.xml"/><Relationship Id="rId16" Type="http://schemas.openxmlformats.org/officeDocument/2006/relationships/slide" Target="slide29.xml"/><Relationship Id="rId20" Type="http://schemas.openxmlformats.org/officeDocument/2006/relationships/slide" Target="slide57.xml"/><Relationship Id="rId1" Type="http://schemas.openxmlformats.org/officeDocument/2006/relationships/slideLayout" Target="../slideLayouts/slideLayout2.xml"/><Relationship Id="rId6" Type="http://schemas.openxmlformats.org/officeDocument/2006/relationships/slide" Target="slide31.xml"/><Relationship Id="rId11" Type="http://schemas.openxmlformats.org/officeDocument/2006/relationships/slide" Target="slide59.xml"/><Relationship Id="rId24" Type="http://schemas.openxmlformats.org/officeDocument/2006/relationships/slide" Target="slide34.xml"/><Relationship Id="rId5" Type="http://schemas.openxmlformats.org/officeDocument/2006/relationships/slide" Target="slide33.xml"/><Relationship Id="rId15" Type="http://schemas.openxmlformats.org/officeDocument/2006/relationships/slide" Target="slide39.xml"/><Relationship Id="rId23" Type="http://schemas.openxmlformats.org/officeDocument/2006/relationships/slide" Target="slide38.xml"/><Relationship Id="rId10" Type="http://schemas.openxmlformats.org/officeDocument/2006/relationships/slide" Target="slide58.xml"/><Relationship Id="rId19" Type="http://schemas.openxmlformats.org/officeDocument/2006/relationships/slide" Target="slide44.xml"/><Relationship Id="rId4" Type="http://schemas.openxmlformats.org/officeDocument/2006/relationships/slide" Target="slide32.xml"/><Relationship Id="rId9" Type="http://schemas.openxmlformats.org/officeDocument/2006/relationships/slide" Target="slide56.xml"/><Relationship Id="rId14" Type="http://schemas.openxmlformats.org/officeDocument/2006/relationships/slide" Target="slide12.xml"/><Relationship Id="rId22" Type="http://schemas.openxmlformats.org/officeDocument/2006/relationships/slide" Target="slide35.xml"/><Relationship Id="rId27" Type="http://schemas.openxmlformats.org/officeDocument/2006/relationships/slide" Target="slide6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u="none" dirty="0" smtClean="0"/>
              <a:t>Jogging d’écriture</a:t>
            </a:r>
            <a:endParaRPr lang="fr-FR" u="none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r-FR" dirty="0" smtClean="0"/>
              <a:t>Consignes d’écriture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63270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5000">
        <p14:reveal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 smtClean="0"/>
              <a:t>Thématiques ( 2 )</a:t>
            </a:r>
            <a:endParaRPr lang="fr-FR" dirty="0"/>
          </a:p>
        </p:txBody>
      </p:sp>
      <p:grpSp>
        <p:nvGrpSpPr>
          <p:cNvPr id="8" name="Groupe 7"/>
          <p:cNvGrpSpPr/>
          <p:nvPr/>
        </p:nvGrpSpPr>
        <p:grpSpPr>
          <a:xfrm>
            <a:off x="1163122" y="1175654"/>
            <a:ext cx="4334282" cy="5150530"/>
            <a:chOff x="1333938" y="1075174"/>
            <a:chExt cx="4334282" cy="5150530"/>
          </a:xfrm>
        </p:grpSpPr>
        <p:sp>
          <p:nvSpPr>
            <p:cNvPr id="2" name="Rectangle à coins arrondis 1"/>
            <p:cNvSpPr/>
            <p:nvPr/>
          </p:nvSpPr>
          <p:spPr>
            <a:xfrm>
              <a:off x="1708220" y="1185704"/>
              <a:ext cx="3960000" cy="5040000"/>
            </a:xfrm>
            <a:prstGeom prst="roundRect">
              <a:avLst>
                <a:gd name="adj" fmla="val 1950"/>
              </a:avLst>
            </a:prstGeom>
            <a:solidFill>
              <a:srgbClr val="0FB6D0"/>
            </a:solidFill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lIns="36000" tIns="450000" rIns="36000" bIns="36000" rtlCol="0" anchor="t"/>
            <a:lstStyle/>
            <a:p>
              <a:pPr marL="180000" lvl="0" indent="-180000">
                <a:spcAft>
                  <a:spcPts val="400"/>
                </a:spcAft>
                <a:buClr>
                  <a:srgbClr val="AAEDF0"/>
                </a:buClr>
                <a:buSzPct val="80000"/>
                <a:buFont typeface="Wingdings 2" panose="05020102010507070707" pitchFamily="18" charset="2"/>
                <a:buChar char="ê"/>
              </a:pPr>
              <a:r>
                <a:rPr lang="fr-FR" sz="1450" dirty="0">
                  <a:latin typeface="Delius" panose="02000603000000000000" pitchFamily="2" charset="0"/>
                  <a:hlinkClick r:id="rId2" action="ppaction://hlinksldjump"/>
                </a:rPr>
                <a:t>Décris la classe</a:t>
              </a:r>
              <a:endParaRPr lang="fr-FR" sz="1450" dirty="0">
                <a:latin typeface="Delius" panose="02000603000000000000" pitchFamily="2" charset="0"/>
              </a:endParaRPr>
            </a:p>
            <a:p>
              <a:pPr marL="180000" lvl="0" indent="-180000">
                <a:spcAft>
                  <a:spcPts val="400"/>
                </a:spcAft>
                <a:buClr>
                  <a:srgbClr val="AAEDF0"/>
                </a:buClr>
                <a:buSzPct val="80000"/>
                <a:buFont typeface="Wingdings 2" panose="05020102010507070707" pitchFamily="18" charset="2"/>
                <a:buChar char="ê"/>
              </a:pPr>
              <a:r>
                <a:rPr lang="fr-FR" sz="1450" dirty="0">
                  <a:latin typeface="Delius" panose="02000603000000000000" pitchFamily="2" charset="0"/>
                  <a:hlinkClick r:id="rId3" action="ppaction://hlinksldjump"/>
                </a:rPr>
                <a:t>Le contenu du sac de la maitresse</a:t>
              </a:r>
              <a:endParaRPr lang="fr-FR" sz="1450" dirty="0">
                <a:latin typeface="Delius" panose="02000603000000000000" pitchFamily="2" charset="0"/>
              </a:endParaRPr>
            </a:p>
            <a:p>
              <a:pPr marL="180000" indent="-180000">
                <a:spcAft>
                  <a:spcPts val="400"/>
                </a:spcAft>
                <a:buClr>
                  <a:srgbClr val="AAEDF0"/>
                </a:buClr>
                <a:buSzPct val="80000"/>
                <a:buFont typeface="Wingdings 2" panose="05020102010507070707" pitchFamily="18" charset="2"/>
                <a:buChar char="ê"/>
              </a:pPr>
              <a:r>
                <a:rPr lang="fr-FR" sz="1450" dirty="0" smtClean="0">
                  <a:latin typeface="Delius" panose="02000603000000000000" pitchFamily="2" charset="0"/>
                  <a:hlinkClick r:id="rId4" action="ppaction://hlinksldjump"/>
                </a:rPr>
                <a:t>Le </a:t>
              </a:r>
              <a:r>
                <a:rPr lang="fr-FR" sz="1450" dirty="0">
                  <a:latin typeface="Delius" panose="02000603000000000000" pitchFamily="2" charset="0"/>
                  <a:hlinkClick r:id="rId4" action="ppaction://hlinksldjump"/>
                </a:rPr>
                <a:t>paysage de la cour à la rentrée</a:t>
              </a:r>
              <a:endParaRPr lang="fr-FR" sz="1450" dirty="0">
                <a:latin typeface="Delius" panose="02000603000000000000" pitchFamily="2" charset="0"/>
              </a:endParaRPr>
            </a:p>
            <a:p>
              <a:pPr marL="180000" lvl="0" indent="-180000">
                <a:spcAft>
                  <a:spcPts val="400"/>
                </a:spcAft>
                <a:buClr>
                  <a:srgbClr val="AAEDF0"/>
                </a:buClr>
                <a:buSzPct val="80000"/>
                <a:buFont typeface="Wingdings 2" panose="05020102010507070707" pitchFamily="18" charset="2"/>
                <a:buChar char="ê"/>
              </a:pPr>
              <a:r>
                <a:rPr lang="fr-FR" sz="1450" dirty="0" smtClean="0">
                  <a:latin typeface="Delius" panose="02000603000000000000" pitchFamily="2" charset="0"/>
                  <a:hlinkClick r:id="rId5" action="ppaction://hlinksldjump"/>
                </a:rPr>
                <a:t>Dans </a:t>
              </a:r>
              <a:r>
                <a:rPr lang="fr-FR" sz="1450" dirty="0">
                  <a:latin typeface="Delius" panose="02000603000000000000" pitchFamily="2" charset="0"/>
                  <a:hlinkClick r:id="rId5" action="ppaction://hlinksldjump"/>
                </a:rPr>
                <a:t>l’école de tes rêves</a:t>
              </a:r>
              <a:endParaRPr lang="fr-FR" sz="1450" dirty="0">
                <a:latin typeface="Delius" panose="02000603000000000000" pitchFamily="2" charset="0"/>
              </a:endParaRPr>
            </a:p>
            <a:p>
              <a:pPr marL="180000" lvl="0" indent="-180000">
                <a:spcAft>
                  <a:spcPts val="400"/>
                </a:spcAft>
                <a:buClr>
                  <a:srgbClr val="AAEDF0"/>
                </a:buClr>
                <a:buSzPct val="80000"/>
                <a:buFont typeface="Wingdings 2" panose="05020102010507070707" pitchFamily="18" charset="2"/>
                <a:buChar char="ê"/>
              </a:pPr>
              <a:r>
                <a:rPr lang="fr-FR" sz="1450" dirty="0">
                  <a:latin typeface="Delius" panose="02000603000000000000" pitchFamily="2" charset="0"/>
                  <a:hlinkClick r:id="rId6" action="ppaction://hlinksldjump"/>
                </a:rPr>
                <a:t>Visite d’un </a:t>
              </a:r>
              <a:r>
                <a:rPr lang="fr-FR" sz="1450" dirty="0" smtClean="0">
                  <a:latin typeface="Delius" panose="02000603000000000000" pitchFamily="2" charset="0"/>
                  <a:hlinkClick r:id="rId6" action="ppaction://hlinksldjump"/>
                </a:rPr>
                <a:t>château </a:t>
              </a:r>
              <a:r>
                <a:rPr lang="fr-FR" sz="1450" dirty="0">
                  <a:latin typeface="Delius" panose="02000603000000000000" pitchFamily="2" charset="0"/>
                  <a:hlinkClick r:id="rId6" action="ppaction://hlinksldjump"/>
                </a:rPr>
                <a:t>hanté</a:t>
              </a:r>
              <a:endParaRPr lang="fr-FR" sz="1450" dirty="0">
                <a:latin typeface="Delius" panose="02000603000000000000" pitchFamily="2" charset="0"/>
              </a:endParaRPr>
            </a:p>
            <a:p>
              <a:pPr marL="180000" indent="-180000">
                <a:spcAft>
                  <a:spcPts val="400"/>
                </a:spcAft>
                <a:buClr>
                  <a:srgbClr val="AAEDF0"/>
                </a:buClr>
                <a:buSzPct val="80000"/>
                <a:buFont typeface="Wingdings 2" panose="05020102010507070707" pitchFamily="18" charset="2"/>
                <a:buChar char="ê"/>
              </a:pPr>
              <a:r>
                <a:rPr lang="fr-FR" sz="1450" dirty="0">
                  <a:latin typeface="Delius" panose="02000603000000000000" pitchFamily="2" charset="0"/>
                  <a:hlinkClick r:id="rId7" action="ppaction://hlinksldjump"/>
                </a:rPr>
                <a:t>Décris ta famille </a:t>
              </a:r>
              <a:endParaRPr lang="fr-FR" sz="1450" dirty="0" smtClean="0">
                <a:latin typeface="Delius" panose="02000603000000000000" pitchFamily="2" charset="0"/>
              </a:endParaRPr>
            </a:p>
            <a:p>
              <a:pPr marL="180000" indent="-180000">
                <a:spcAft>
                  <a:spcPts val="400"/>
                </a:spcAft>
                <a:buClr>
                  <a:srgbClr val="AAEDF0"/>
                </a:buClr>
                <a:buSzPct val="80000"/>
                <a:buFont typeface="Wingdings 2" panose="05020102010507070707" pitchFamily="18" charset="2"/>
                <a:buChar char="ê"/>
              </a:pPr>
              <a:r>
                <a:rPr lang="fr-FR" sz="1450" dirty="0">
                  <a:latin typeface="Delius" panose="02000603000000000000" pitchFamily="2" charset="0"/>
                  <a:hlinkClick r:id="rId8" action="ppaction://hlinksldjump"/>
                </a:rPr>
                <a:t>Ton plus beau dessin</a:t>
              </a:r>
              <a:endParaRPr lang="fr-FR" sz="1450" dirty="0">
                <a:latin typeface="Delius" panose="02000603000000000000" pitchFamily="2" charset="0"/>
              </a:endParaRPr>
            </a:p>
            <a:p>
              <a:pPr marL="180000" indent="-180000">
                <a:spcAft>
                  <a:spcPts val="400"/>
                </a:spcAft>
                <a:buClr>
                  <a:srgbClr val="AAEDF0"/>
                </a:buClr>
                <a:buSzPct val="80000"/>
                <a:buFont typeface="Wingdings 2" panose="05020102010507070707" pitchFamily="18" charset="2"/>
                <a:buChar char="ê"/>
              </a:pPr>
              <a:r>
                <a:rPr lang="fr-FR" sz="1450" dirty="0">
                  <a:latin typeface="Delius" panose="02000603000000000000" pitchFamily="2" charset="0"/>
                  <a:hlinkClick r:id="rId9" action="ppaction://hlinksldjump"/>
                </a:rPr>
                <a:t>Décris la décoration de ta </a:t>
              </a:r>
              <a:r>
                <a:rPr lang="fr-FR" sz="1450" dirty="0" smtClean="0">
                  <a:latin typeface="Delius" panose="02000603000000000000" pitchFamily="2" charset="0"/>
                  <a:hlinkClick r:id="rId9" action="ppaction://hlinksldjump"/>
                </a:rPr>
                <a:t>chambre</a:t>
              </a:r>
              <a:endParaRPr lang="fr-FR" sz="1450" dirty="0" smtClean="0">
                <a:latin typeface="Delius" panose="02000603000000000000" pitchFamily="2" charset="0"/>
              </a:endParaRPr>
            </a:p>
            <a:p>
              <a:pPr marL="180000" indent="-180000">
                <a:spcAft>
                  <a:spcPts val="400"/>
                </a:spcAft>
                <a:buClr>
                  <a:srgbClr val="AAEDF0"/>
                </a:buClr>
                <a:buSzPct val="80000"/>
                <a:buFont typeface="Wingdings 2" panose="05020102010507070707" pitchFamily="18" charset="2"/>
                <a:buChar char="ê"/>
              </a:pPr>
              <a:r>
                <a:rPr lang="fr-FR" sz="1450" dirty="0" smtClean="0">
                  <a:latin typeface="Delius" panose="02000603000000000000" pitchFamily="2" charset="0"/>
                  <a:hlinkClick r:id="rId10" action="ppaction://hlinksldjump"/>
                </a:rPr>
                <a:t>Le </a:t>
              </a:r>
              <a:r>
                <a:rPr lang="fr-FR" sz="1450" dirty="0">
                  <a:latin typeface="Delius" panose="02000603000000000000" pitchFamily="2" charset="0"/>
                  <a:hlinkClick r:id="rId10" action="ppaction://hlinksldjump"/>
                </a:rPr>
                <a:t>contenu des cartables</a:t>
              </a:r>
              <a:endParaRPr lang="fr-FR" sz="1450" dirty="0">
                <a:latin typeface="Delius" panose="02000603000000000000" pitchFamily="2" charset="0"/>
              </a:endParaRPr>
            </a:p>
            <a:p>
              <a:pPr marL="180000" indent="-180000">
                <a:spcAft>
                  <a:spcPts val="400"/>
                </a:spcAft>
                <a:buClr>
                  <a:srgbClr val="AAEDF0"/>
                </a:buClr>
                <a:buSzPct val="80000"/>
                <a:buFont typeface="Wingdings 2" panose="05020102010507070707" pitchFamily="18" charset="2"/>
                <a:buChar char="ê"/>
              </a:pPr>
              <a:r>
                <a:rPr lang="fr-FR" sz="1450" dirty="0" smtClean="0">
                  <a:latin typeface="Delius" panose="02000603000000000000" pitchFamily="2" charset="0"/>
                  <a:hlinkClick r:id="rId11" action="ppaction://hlinksldjump"/>
                </a:rPr>
                <a:t>Décris </a:t>
              </a:r>
              <a:r>
                <a:rPr lang="fr-FR" sz="1450" dirty="0">
                  <a:latin typeface="Delius" panose="02000603000000000000" pitchFamily="2" charset="0"/>
                  <a:hlinkClick r:id="rId11" action="ppaction://hlinksldjump"/>
                </a:rPr>
                <a:t>un camarade</a:t>
              </a:r>
              <a:endParaRPr lang="fr-FR" sz="1450" dirty="0" smtClean="0">
                <a:latin typeface="Delius" panose="02000603000000000000" pitchFamily="2" charset="0"/>
              </a:endParaRPr>
            </a:p>
            <a:p>
              <a:pPr marL="180000" indent="-180000">
                <a:spcAft>
                  <a:spcPts val="400"/>
                </a:spcAft>
                <a:buClr>
                  <a:srgbClr val="AAEDF0"/>
                </a:buClr>
                <a:buSzPct val="80000"/>
                <a:buFont typeface="Wingdings 2" panose="05020102010507070707" pitchFamily="18" charset="2"/>
                <a:buChar char="ê"/>
              </a:pPr>
              <a:r>
                <a:rPr lang="fr-FR" sz="1450" dirty="0">
                  <a:latin typeface="Delius" panose="02000603000000000000" pitchFamily="2" charset="0"/>
                  <a:hlinkClick r:id="rId12" action="ppaction://hlinksldjump"/>
                </a:rPr>
                <a:t>Le jardin de tes rêves</a:t>
              </a:r>
              <a:endParaRPr lang="fr-FR" sz="1450" dirty="0">
                <a:latin typeface="Delius" panose="02000603000000000000" pitchFamily="2" charset="0"/>
              </a:endParaRPr>
            </a:p>
            <a:p>
              <a:pPr marL="180000" indent="-180000">
                <a:spcAft>
                  <a:spcPts val="400"/>
                </a:spcAft>
                <a:buClr>
                  <a:srgbClr val="AAEDF0"/>
                </a:buClr>
                <a:buSzPct val="80000"/>
                <a:buFont typeface="Wingdings 2" panose="05020102010507070707" pitchFamily="18" charset="2"/>
                <a:buChar char="ê"/>
              </a:pPr>
              <a:r>
                <a:rPr lang="fr-FR" sz="1450" dirty="0">
                  <a:latin typeface="Delius" panose="02000603000000000000" pitchFamily="2" charset="0"/>
                  <a:hlinkClick r:id="rId13" action="ppaction://hlinksldjump"/>
                </a:rPr>
                <a:t>Décris ton canapé ou ton lit</a:t>
              </a:r>
              <a:endParaRPr lang="fr-FR" sz="1450" dirty="0">
                <a:latin typeface="Delius" panose="02000603000000000000" pitchFamily="2" charset="0"/>
              </a:endParaRPr>
            </a:p>
            <a:p>
              <a:pPr marL="180000" indent="-180000">
                <a:spcAft>
                  <a:spcPts val="400"/>
                </a:spcAft>
                <a:buClr>
                  <a:srgbClr val="AAEDF0"/>
                </a:buClr>
                <a:buSzPct val="80000"/>
                <a:buFont typeface="Wingdings 2" panose="05020102010507070707" pitchFamily="18" charset="2"/>
                <a:buChar char="ê"/>
              </a:pPr>
              <a:r>
                <a:rPr lang="fr-FR" sz="1450" dirty="0">
                  <a:latin typeface="Delius" panose="02000603000000000000" pitchFamily="2" charset="0"/>
                  <a:hlinkClick r:id="rId14" action="ppaction://hlinksldjump"/>
                </a:rPr>
                <a:t>La fleur de tes rêves</a:t>
              </a:r>
              <a:endParaRPr lang="fr-FR" sz="1450" dirty="0">
                <a:latin typeface="Delius" panose="02000603000000000000" pitchFamily="2" charset="0"/>
              </a:endParaRPr>
            </a:p>
            <a:p>
              <a:pPr marL="180000" indent="-180000">
                <a:spcAft>
                  <a:spcPts val="400"/>
                </a:spcAft>
                <a:buClr>
                  <a:srgbClr val="AAEDF0"/>
                </a:buClr>
                <a:buSzPct val="80000"/>
                <a:buFont typeface="Wingdings 2" panose="05020102010507070707" pitchFamily="18" charset="2"/>
                <a:buChar char="ê"/>
              </a:pPr>
              <a:r>
                <a:rPr lang="fr-FR" sz="1450" dirty="0">
                  <a:latin typeface="Delius" panose="02000603000000000000" pitchFamily="2" charset="0"/>
                  <a:hlinkClick r:id="rId15" action="ppaction://hlinksldjump"/>
                </a:rPr>
                <a:t>La cabane du papy de Lisa</a:t>
              </a:r>
              <a:endParaRPr lang="fr-FR" sz="1450" dirty="0">
                <a:latin typeface="Delius" panose="02000603000000000000" pitchFamily="2" charset="0"/>
              </a:endParaRPr>
            </a:p>
            <a:p>
              <a:pPr marL="180000" indent="-180000">
                <a:spcAft>
                  <a:spcPts val="400"/>
                </a:spcAft>
                <a:buClr>
                  <a:srgbClr val="AAEDF0"/>
                </a:buClr>
                <a:buSzPct val="80000"/>
                <a:buFont typeface="Wingdings 2" panose="05020102010507070707" pitchFamily="18" charset="2"/>
                <a:buChar char="ê"/>
              </a:pPr>
              <a:r>
                <a:rPr lang="fr-FR" sz="1450" dirty="0">
                  <a:latin typeface="Delius" panose="02000603000000000000" pitchFamily="2" charset="0"/>
                  <a:hlinkClick r:id="rId16" action="ppaction://hlinksldjump"/>
                </a:rPr>
                <a:t>Lucie et son frère</a:t>
              </a:r>
              <a:endParaRPr lang="fr-FR" sz="1450" dirty="0">
                <a:latin typeface="Delius" panose="02000603000000000000" pitchFamily="2" charset="0"/>
              </a:endParaRPr>
            </a:p>
            <a:p>
              <a:pPr marL="180000" indent="-180000">
                <a:spcAft>
                  <a:spcPts val="400"/>
                </a:spcAft>
                <a:buClr>
                  <a:srgbClr val="AAEDF0"/>
                </a:buClr>
                <a:buSzPct val="80000"/>
                <a:buFont typeface="Wingdings 2" panose="05020102010507070707" pitchFamily="18" charset="2"/>
                <a:buChar char="ê"/>
              </a:pPr>
              <a:r>
                <a:rPr lang="fr-FR" sz="1450" dirty="0" smtClean="0">
                  <a:latin typeface="Delius" panose="02000603000000000000" pitchFamily="2" charset="0"/>
                  <a:hlinkClick r:id="rId17" action="ppaction://hlinksldjump"/>
                </a:rPr>
                <a:t>Décris </a:t>
              </a:r>
              <a:r>
                <a:rPr lang="fr-FR" sz="1450" dirty="0">
                  <a:latin typeface="Delius" panose="02000603000000000000" pitchFamily="2" charset="0"/>
                  <a:hlinkClick r:id="rId17" action="ppaction://hlinksldjump"/>
                </a:rPr>
                <a:t>ce </a:t>
              </a:r>
              <a:r>
                <a:rPr lang="fr-FR" sz="1450" dirty="0" smtClean="0">
                  <a:latin typeface="Delius" panose="02000603000000000000" pitchFamily="2" charset="0"/>
                  <a:hlinkClick r:id="rId17" action="ppaction://hlinksldjump"/>
                </a:rPr>
                <a:t>paysage</a:t>
              </a:r>
              <a:endParaRPr lang="fr-FR" sz="1450" dirty="0">
                <a:latin typeface="Delius" panose="02000603000000000000" pitchFamily="2" charset="0"/>
              </a:endParaRPr>
            </a:p>
          </p:txBody>
        </p:sp>
        <p:sp>
          <p:nvSpPr>
            <p:cNvPr id="4" name="Rectangle 3"/>
            <p:cNvSpPr/>
            <p:nvPr/>
          </p:nvSpPr>
          <p:spPr>
            <a:xfrm>
              <a:off x="1426866" y="1075174"/>
              <a:ext cx="540000" cy="54000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" name="ZoneTexte 4"/>
            <p:cNvSpPr txBox="1"/>
            <p:nvPr/>
          </p:nvSpPr>
          <p:spPr>
            <a:xfrm rot="16200000">
              <a:off x="-786661" y="3735773"/>
              <a:ext cx="461053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defTabSz="900113"/>
              <a:r>
                <a:rPr lang="fr-FR" dirty="0" smtClean="0">
                  <a:latin typeface="Delius" panose="02000603000000000000" pitchFamily="2" charset="0"/>
                </a:rPr>
                <a:t>Décrire</a:t>
              </a:r>
              <a:endParaRPr lang="fr-FR" dirty="0">
                <a:latin typeface="Delius" panose="02000603000000000000" pitchFamily="2" charset="0"/>
              </a:endParaRPr>
            </a:p>
          </p:txBody>
        </p:sp>
      </p:grpSp>
      <p:grpSp>
        <p:nvGrpSpPr>
          <p:cNvPr id="13" name="Groupe 12"/>
          <p:cNvGrpSpPr/>
          <p:nvPr/>
        </p:nvGrpSpPr>
        <p:grpSpPr>
          <a:xfrm>
            <a:off x="6450230" y="2973800"/>
            <a:ext cx="4334282" cy="3352384"/>
            <a:chOff x="1333938" y="1075174"/>
            <a:chExt cx="4334282" cy="3352384"/>
          </a:xfrm>
        </p:grpSpPr>
        <p:sp>
          <p:nvSpPr>
            <p:cNvPr id="14" name="Rectangle à coins arrondis 13"/>
            <p:cNvSpPr/>
            <p:nvPr/>
          </p:nvSpPr>
          <p:spPr>
            <a:xfrm>
              <a:off x="1708220" y="1185704"/>
              <a:ext cx="3960000" cy="3241854"/>
            </a:xfrm>
            <a:prstGeom prst="roundRect">
              <a:avLst>
                <a:gd name="adj" fmla="val 1950"/>
              </a:avLst>
            </a:prstGeom>
            <a:solidFill>
              <a:srgbClr val="67A5CB"/>
            </a:solidFill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lIns="36000" tIns="450000" rIns="36000" bIns="36000" rtlCol="0" anchor="t"/>
            <a:lstStyle/>
            <a:p>
              <a:pPr marL="180000" lvl="0" indent="-180000">
                <a:spcAft>
                  <a:spcPts val="400"/>
                </a:spcAft>
                <a:buClr>
                  <a:srgbClr val="AAEDF0"/>
                </a:buClr>
                <a:buSzPct val="80000"/>
                <a:buFont typeface="Wingdings 2" panose="05020102010507070707" pitchFamily="18" charset="2"/>
                <a:buChar char="ê"/>
              </a:pPr>
              <a:r>
                <a:rPr lang="fr-FR" sz="1450" dirty="0">
                  <a:latin typeface="Delius" panose="02000603000000000000" pitchFamily="2" charset="0"/>
                  <a:hlinkClick r:id="rId18" action="ppaction://hlinksldjump"/>
                </a:rPr>
                <a:t>Ta matière préférée</a:t>
              </a:r>
              <a:endParaRPr lang="fr-FR" sz="1450" dirty="0">
                <a:latin typeface="Delius" panose="02000603000000000000" pitchFamily="2" charset="0"/>
              </a:endParaRPr>
            </a:p>
            <a:p>
              <a:pPr marL="180000" indent="-180000">
                <a:spcAft>
                  <a:spcPts val="400"/>
                </a:spcAft>
                <a:buClr>
                  <a:srgbClr val="AAEDF0"/>
                </a:buClr>
                <a:buSzPct val="80000"/>
                <a:buFont typeface="Wingdings 2" panose="05020102010507070707" pitchFamily="18" charset="2"/>
                <a:buChar char="ê"/>
              </a:pPr>
              <a:r>
                <a:rPr lang="fr-FR" sz="1450" dirty="0">
                  <a:latin typeface="Delius" panose="02000603000000000000" pitchFamily="2" charset="0"/>
                  <a:hlinkClick r:id="rId19" action="ppaction://hlinksldjump"/>
                </a:rPr>
                <a:t>Ce que tu aimes (ou pas) en maths</a:t>
              </a:r>
              <a:endParaRPr lang="fr-FR" sz="1450" dirty="0">
                <a:latin typeface="Delius" panose="02000603000000000000" pitchFamily="2" charset="0"/>
              </a:endParaRPr>
            </a:p>
            <a:p>
              <a:pPr marL="180000" lvl="0" indent="-180000">
                <a:spcAft>
                  <a:spcPts val="400"/>
                </a:spcAft>
                <a:buClr>
                  <a:srgbClr val="AAEDF0"/>
                </a:buClr>
                <a:buSzPct val="80000"/>
                <a:buFont typeface="Wingdings 2" panose="05020102010507070707" pitchFamily="18" charset="2"/>
                <a:buChar char="ê"/>
              </a:pPr>
              <a:r>
                <a:rPr lang="fr-FR" sz="1450" dirty="0">
                  <a:latin typeface="Delius" panose="02000603000000000000" pitchFamily="2" charset="0"/>
                  <a:hlinkClick r:id="rId20" action="ppaction://hlinksldjump"/>
                </a:rPr>
                <a:t>Ta saison préférée</a:t>
              </a:r>
              <a:endParaRPr lang="fr-FR" sz="1450" dirty="0">
                <a:latin typeface="Delius" panose="02000603000000000000" pitchFamily="2" charset="0"/>
              </a:endParaRPr>
            </a:p>
            <a:p>
              <a:pPr marL="180000" lvl="0" indent="-180000">
                <a:spcAft>
                  <a:spcPts val="400"/>
                </a:spcAft>
                <a:buClr>
                  <a:srgbClr val="AAEDF0"/>
                </a:buClr>
                <a:buSzPct val="80000"/>
                <a:buFont typeface="Wingdings 2" panose="05020102010507070707" pitchFamily="18" charset="2"/>
                <a:buChar char="ê"/>
              </a:pPr>
              <a:r>
                <a:rPr lang="fr-FR" sz="1450" dirty="0" smtClean="0">
                  <a:latin typeface="Delius" panose="02000603000000000000" pitchFamily="2" charset="0"/>
                  <a:hlinkClick r:id="rId21" action="ppaction://hlinksldjump"/>
                </a:rPr>
                <a:t>Une </a:t>
              </a:r>
              <a:r>
                <a:rPr lang="fr-FR" sz="1450" dirty="0">
                  <a:latin typeface="Delius" panose="02000603000000000000" pitchFamily="2" charset="0"/>
                  <a:hlinkClick r:id="rId21" action="ppaction://hlinksldjump"/>
                </a:rPr>
                <a:t>publicité pour un stylo très spécial</a:t>
              </a:r>
              <a:endParaRPr lang="fr-FR" sz="1450" dirty="0">
                <a:latin typeface="Delius" panose="02000603000000000000" pitchFamily="2" charset="0"/>
              </a:endParaRPr>
            </a:p>
            <a:p>
              <a:pPr marL="180000" lvl="0" indent="-180000">
                <a:spcAft>
                  <a:spcPts val="400"/>
                </a:spcAft>
                <a:buClr>
                  <a:srgbClr val="AAEDF0"/>
                </a:buClr>
                <a:buSzPct val="80000"/>
                <a:buFont typeface="Wingdings 2" panose="05020102010507070707" pitchFamily="18" charset="2"/>
                <a:buChar char="ê"/>
              </a:pPr>
              <a:r>
                <a:rPr lang="fr-FR" sz="1450" dirty="0">
                  <a:latin typeface="Delius" panose="02000603000000000000" pitchFamily="2" charset="0"/>
                  <a:hlinkClick r:id="rId22" action="ppaction://hlinksldjump"/>
                </a:rPr>
                <a:t>Une publicité pour vendre l’école</a:t>
              </a:r>
              <a:endParaRPr lang="fr-FR" sz="1450" dirty="0">
                <a:latin typeface="Delius" panose="02000603000000000000" pitchFamily="2" charset="0"/>
              </a:endParaRPr>
            </a:p>
            <a:p>
              <a:pPr marL="180000" indent="-180000">
                <a:spcAft>
                  <a:spcPts val="400"/>
                </a:spcAft>
                <a:buClr>
                  <a:srgbClr val="AAEDF0"/>
                </a:buClr>
                <a:buSzPct val="80000"/>
                <a:buFont typeface="Wingdings 2" panose="05020102010507070707" pitchFamily="18" charset="2"/>
                <a:buChar char="ê"/>
              </a:pPr>
              <a:r>
                <a:rPr lang="fr-FR" sz="1450" dirty="0">
                  <a:latin typeface="Delius" panose="02000603000000000000" pitchFamily="2" charset="0"/>
                  <a:hlinkClick r:id="rId23" action="ppaction://hlinksldjump"/>
                </a:rPr>
                <a:t>Une publicité pour la cantine </a:t>
              </a:r>
              <a:endParaRPr lang="fr-FR" sz="1450" dirty="0">
                <a:latin typeface="Delius" panose="02000603000000000000" pitchFamily="2" charset="0"/>
              </a:endParaRPr>
            </a:p>
            <a:p>
              <a:pPr marL="180000" lvl="0" indent="-180000">
                <a:spcAft>
                  <a:spcPts val="400"/>
                </a:spcAft>
                <a:buClr>
                  <a:srgbClr val="AAEDF0"/>
                </a:buClr>
                <a:buSzPct val="80000"/>
                <a:buFont typeface="Wingdings 2" panose="05020102010507070707" pitchFamily="18" charset="2"/>
                <a:buChar char="ê"/>
              </a:pPr>
              <a:r>
                <a:rPr lang="fr-FR" sz="1450" dirty="0">
                  <a:latin typeface="Delius" panose="02000603000000000000" pitchFamily="2" charset="0"/>
                  <a:hlinkClick r:id="rId24" action="ppaction://hlinksldjump"/>
                </a:rPr>
                <a:t>Ce que tu aimes pendant les vacances</a:t>
              </a:r>
              <a:endParaRPr lang="fr-FR" sz="1450" dirty="0">
                <a:latin typeface="Delius" panose="02000603000000000000" pitchFamily="2" charset="0"/>
              </a:endParaRPr>
            </a:p>
            <a:p>
              <a:pPr marL="180000" lvl="0" indent="-180000">
                <a:spcAft>
                  <a:spcPts val="400"/>
                </a:spcAft>
                <a:buClr>
                  <a:srgbClr val="AAEDF0"/>
                </a:buClr>
                <a:buSzPct val="80000"/>
                <a:buFont typeface="Wingdings 2" panose="05020102010507070707" pitchFamily="18" charset="2"/>
                <a:buChar char="ê"/>
              </a:pPr>
              <a:r>
                <a:rPr lang="fr-FR" sz="1450" dirty="0">
                  <a:latin typeface="Delius" panose="02000603000000000000" pitchFamily="2" charset="0"/>
                  <a:hlinkClick r:id="rId25" action="ppaction://hlinksldjump"/>
                </a:rPr>
                <a:t>30 bébés hurlants ou un crocodile </a:t>
              </a:r>
              <a:r>
                <a:rPr lang="fr-FR" sz="1450" dirty="0" smtClean="0">
                  <a:latin typeface="Delius" panose="02000603000000000000" pitchFamily="2" charset="0"/>
                  <a:hlinkClick r:id="rId25" action="ppaction://hlinksldjump"/>
                </a:rPr>
                <a:t>?</a:t>
              </a:r>
              <a:endParaRPr lang="fr-FR" sz="1450" dirty="0" smtClean="0">
                <a:latin typeface="Delius" panose="02000603000000000000" pitchFamily="2" charset="0"/>
              </a:endParaRPr>
            </a:p>
            <a:p>
              <a:pPr marL="180000" indent="-180000">
                <a:spcAft>
                  <a:spcPts val="400"/>
                </a:spcAft>
                <a:buClr>
                  <a:srgbClr val="AAEDF0"/>
                </a:buClr>
                <a:buSzPct val="80000"/>
                <a:buFont typeface="Wingdings 2" panose="05020102010507070707" pitchFamily="18" charset="2"/>
                <a:buChar char="ê"/>
              </a:pPr>
              <a:r>
                <a:rPr lang="fr-FR" sz="1450" dirty="0">
                  <a:latin typeface="Delius" panose="02000603000000000000" pitchFamily="2" charset="0"/>
                  <a:hlinkClick r:id="rId26" action="ppaction://hlinksldjump"/>
                </a:rPr>
                <a:t>Définition du mot « carambouillage »</a:t>
              </a:r>
              <a:endParaRPr lang="fr-FR" sz="1450" dirty="0">
                <a:latin typeface="Delius" panose="02000603000000000000" pitchFamily="2" charset="0"/>
              </a:endParaRPr>
            </a:p>
            <a:p>
              <a:pPr marL="180000" lvl="0" indent="-180000">
                <a:spcAft>
                  <a:spcPts val="400"/>
                </a:spcAft>
                <a:buClr>
                  <a:srgbClr val="AAEDF0"/>
                </a:buClr>
                <a:buSzPct val="80000"/>
                <a:buFont typeface="Wingdings 2" panose="05020102010507070707" pitchFamily="18" charset="2"/>
                <a:buChar char="ê"/>
              </a:pPr>
              <a:r>
                <a:rPr lang="fr-FR" sz="1450" dirty="0" smtClean="0">
                  <a:latin typeface="Delius" panose="02000603000000000000" pitchFamily="2" charset="0"/>
                  <a:hlinkClick r:id="rId27" action="ppaction://hlinksldjump"/>
                </a:rPr>
                <a:t>Ce </a:t>
              </a:r>
              <a:r>
                <a:rPr lang="fr-FR" sz="1450" dirty="0">
                  <a:latin typeface="Delius" panose="02000603000000000000" pitchFamily="2" charset="0"/>
                  <a:hlinkClick r:id="rId27" action="ppaction://hlinksldjump"/>
                </a:rPr>
                <a:t>que tu feras plus tard</a:t>
              </a:r>
              <a:endParaRPr lang="fr-FR" sz="1450" dirty="0">
                <a:latin typeface="Delius" panose="02000603000000000000" pitchFamily="2" charset="0"/>
              </a:endParaRPr>
            </a:p>
            <a:p>
              <a:pPr marL="180000" lvl="0" indent="-180000">
                <a:spcAft>
                  <a:spcPts val="400"/>
                </a:spcAft>
                <a:buClr>
                  <a:srgbClr val="AAEDF0"/>
                </a:buClr>
                <a:buSzPct val="80000"/>
                <a:buFont typeface="Wingdings 2" panose="05020102010507070707" pitchFamily="18" charset="2"/>
                <a:buChar char="ê"/>
              </a:pPr>
              <a:endParaRPr lang="fr-FR" sz="1450" dirty="0">
                <a:latin typeface="Delius" panose="02000603000000000000" pitchFamily="2" charset="0"/>
              </a:endParaRPr>
            </a:p>
          </p:txBody>
        </p:sp>
        <p:sp>
          <p:nvSpPr>
            <p:cNvPr id="15" name="Rectangle 14"/>
            <p:cNvSpPr/>
            <p:nvPr/>
          </p:nvSpPr>
          <p:spPr>
            <a:xfrm>
              <a:off x="1426866" y="1075174"/>
              <a:ext cx="540000" cy="54000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6" name="ZoneTexte 15"/>
            <p:cNvSpPr txBox="1"/>
            <p:nvPr/>
          </p:nvSpPr>
          <p:spPr>
            <a:xfrm rot="16200000">
              <a:off x="112412" y="2836700"/>
              <a:ext cx="281238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defTabSz="900113"/>
              <a:r>
                <a:rPr lang="fr-FR" dirty="0" smtClean="0">
                  <a:latin typeface="Delius" panose="02000603000000000000" pitchFamily="2" charset="0"/>
                </a:rPr>
                <a:t>Expliquer ou convaincre</a:t>
              </a:r>
              <a:endParaRPr lang="fr-FR" dirty="0">
                <a:latin typeface="Delius" panose="02000603000000000000" pitchFamily="2" charset="0"/>
              </a:endParaRPr>
            </a:p>
          </p:txBody>
        </p:sp>
      </p:grpSp>
      <p:grpSp>
        <p:nvGrpSpPr>
          <p:cNvPr id="17" name="Groupe 16"/>
          <p:cNvGrpSpPr/>
          <p:nvPr/>
        </p:nvGrpSpPr>
        <p:grpSpPr>
          <a:xfrm>
            <a:off x="6450230" y="1175654"/>
            <a:ext cx="4334282" cy="5150530"/>
            <a:chOff x="1333938" y="1075174"/>
            <a:chExt cx="4334282" cy="5150530"/>
          </a:xfrm>
        </p:grpSpPr>
        <p:sp>
          <p:nvSpPr>
            <p:cNvPr id="18" name="Rectangle à coins arrondis 17"/>
            <p:cNvSpPr/>
            <p:nvPr/>
          </p:nvSpPr>
          <p:spPr>
            <a:xfrm>
              <a:off x="1708220" y="1185704"/>
              <a:ext cx="3960000" cy="1580108"/>
            </a:xfrm>
            <a:prstGeom prst="roundRect">
              <a:avLst>
                <a:gd name="adj" fmla="val 1950"/>
              </a:avLst>
            </a:prstGeom>
            <a:solidFill>
              <a:srgbClr val="0FB6D0"/>
            </a:solidFill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lIns="36000" tIns="450000" rIns="36000" bIns="36000" rtlCol="0" anchor="t"/>
            <a:lstStyle/>
            <a:p>
              <a:pPr marL="180000" lvl="0" indent="-180000">
                <a:spcAft>
                  <a:spcPts val="400"/>
                </a:spcAft>
                <a:buClr>
                  <a:srgbClr val="AAEDF0"/>
                </a:buClr>
                <a:buSzPct val="80000"/>
                <a:buFont typeface="Wingdings 2" panose="05020102010507070707" pitchFamily="18" charset="2"/>
                <a:buChar char="ê"/>
              </a:pPr>
              <a:r>
                <a:rPr lang="fr-FR" sz="1450" dirty="0" smtClean="0">
                  <a:latin typeface="Delius" panose="02000603000000000000" pitchFamily="2" charset="0"/>
                  <a:hlinkClick r:id="rId28" action="ppaction://hlinksldjump"/>
                </a:rPr>
                <a:t>Ce </a:t>
              </a:r>
              <a:r>
                <a:rPr lang="fr-FR" sz="1450" dirty="0">
                  <a:latin typeface="Delius" panose="02000603000000000000" pitchFamily="2" charset="0"/>
                  <a:hlinkClick r:id="rId28" action="ppaction://hlinksldjump"/>
                </a:rPr>
                <a:t>que voit l’oiseau</a:t>
              </a:r>
              <a:endParaRPr lang="fr-FR" sz="1450" dirty="0">
                <a:latin typeface="Delius" panose="02000603000000000000" pitchFamily="2" charset="0"/>
              </a:endParaRPr>
            </a:p>
          </p:txBody>
        </p:sp>
        <p:sp>
          <p:nvSpPr>
            <p:cNvPr id="19" name="Rectangle 18"/>
            <p:cNvSpPr/>
            <p:nvPr/>
          </p:nvSpPr>
          <p:spPr>
            <a:xfrm>
              <a:off x="1426866" y="1075174"/>
              <a:ext cx="540000" cy="54000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0" name="ZoneTexte 19"/>
            <p:cNvSpPr txBox="1"/>
            <p:nvPr/>
          </p:nvSpPr>
          <p:spPr>
            <a:xfrm rot="16200000">
              <a:off x="-786661" y="3735773"/>
              <a:ext cx="461053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defTabSz="900113"/>
              <a:r>
                <a:rPr lang="fr-FR" dirty="0" smtClean="0">
                  <a:latin typeface="Delius" panose="02000603000000000000" pitchFamily="2" charset="0"/>
                </a:rPr>
                <a:t>Décrire</a:t>
              </a:r>
              <a:endParaRPr lang="fr-FR" dirty="0">
                <a:latin typeface="Delius" panose="02000603000000000000" pitchFamily="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03897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contenu 6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fr-FR" u="sng" dirty="0"/>
              <a:t>Consigne :</a:t>
            </a:r>
            <a:r>
              <a:rPr lang="fr-FR" dirty="0"/>
              <a:t> En 	à 	 phrases, raconte ce que tu as fait pendant ton weekend.</a:t>
            </a:r>
          </a:p>
          <a:p>
            <a:endParaRPr lang="fr-FR" dirty="0"/>
          </a:p>
        </p:txBody>
      </p:sp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Jogging d’écriture</a:t>
            </a:r>
            <a:endParaRPr lang="fr-FR" dirty="0"/>
          </a:p>
        </p:txBody>
      </p:sp>
      <p:sp>
        <p:nvSpPr>
          <p:cNvPr id="6" name="Espace réservé du contenu 5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defTabSz="1440000"/>
            <a:r>
              <a:rPr lang="fr-FR" dirty="0" smtClean="0"/>
              <a:t>Pense au passé composé :</a:t>
            </a:r>
          </a:p>
          <a:p>
            <a:pPr marL="0" indent="0" algn="ctr" defTabSz="1440000">
              <a:buNone/>
            </a:pPr>
            <a:r>
              <a:rPr lang="fr-FR" dirty="0" smtClean="0"/>
              <a:t>Avoir (présent) + participe passé </a:t>
            </a:r>
          </a:p>
          <a:p>
            <a:pPr marL="0" indent="0" algn="ctr" defTabSz="1440000">
              <a:buNone/>
            </a:pPr>
            <a:r>
              <a:rPr lang="fr-FR" dirty="0" smtClean="0"/>
              <a:t>ou</a:t>
            </a:r>
          </a:p>
          <a:p>
            <a:pPr marL="0" indent="0" algn="ctr" defTabSz="1440000">
              <a:buNone/>
            </a:pPr>
            <a:r>
              <a:rPr lang="fr-FR" dirty="0"/>
              <a:t>être </a:t>
            </a:r>
            <a:r>
              <a:rPr lang="fr-FR" dirty="0" smtClean="0"/>
              <a:t>(présent) + participe passé</a:t>
            </a:r>
          </a:p>
          <a:p>
            <a:pPr defTabSz="1440000"/>
            <a:r>
              <a:rPr lang="fr-FR" dirty="0" smtClean="0"/>
              <a:t>N’oublie pas de dire « quand » et « où » se sont passées</a:t>
            </a:r>
            <a:br>
              <a:rPr lang="fr-FR" dirty="0" smtClean="0"/>
            </a:br>
            <a:r>
              <a:rPr lang="fr-FR" dirty="0" smtClean="0"/>
              <a:t>les choses.</a:t>
            </a:r>
            <a:endParaRPr lang="fr-FR" dirty="0"/>
          </a:p>
        </p:txBody>
      </p:sp>
      <p:sp>
        <p:nvSpPr>
          <p:cNvPr id="2" name="ZoneTexte 1"/>
          <p:cNvSpPr txBox="1"/>
          <p:nvPr/>
        </p:nvSpPr>
        <p:spPr>
          <a:xfrm>
            <a:off x="10794670" y="6200712"/>
            <a:ext cx="559129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fr-FR" sz="2400" b="1" spc="100" dirty="0" smtClean="0">
                <a:solidFill>
                  <a:schemeClr val="bg1"/>
                </a:solidFill>
                <a:latin typeface="Pere Castor" panose="00000400000000000000" pitchFamily="2" charset="0"/>
              </a:rPr>
              <a:t>01</a:t>
            </a:r>
            <a:endParaRPr lang="fr-FR" sz="2800" b="1" spc="100" dirty="0">
              <a:solidFill>
                <a:schemeClr val="bg1"/>
              </a:solidFill>
              <a:latin typeface="Pere Castor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6852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ZoneTexte 48"/>
          <p:cNvSpPr txBox="1"/>
          <p:nvPr/>
        </p:nvSpPr>
        <p:spPr>
          <a:xfrm>
            <a:off x="5400000" y="5950401"/>
            <a:ext cx="5394670" cy="2499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fr-FR" sz="1000" dirty="0" smtClean="0">
                <a:solidFill>
                  <a:schemeClr val="bg1">
                    <a:lumMod val="75000"/>
                  </a:schemeClr>
                </a:solidFill>
              </a:rPr>
              <a:t>apofiss.deviantart.com</a:t>
            </a:r>
            <a:endParaRPr lang="fr-FR" sz="1000" dirty="0">
              <a:solidFill>
                <a:schemeClr val="bg1">
                  <a:lumMod val="75000"/>
                </a:schemeClr>
              </a:solidFill>
            </a:endParaRPr>
          </a:p>
        </p:txBody>
      </p:sp>
      <p:pic>
        <p:nvPicPr>
          <p:cNvPr id="11" name="Image 10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97" t="110" r="9187" b="12483"/>
          <a:stretch/>
        </p:blipFill>
        <p:spPr>
          <a:xfrm>
            <a:off x="5400000" y="900000"/>
            <a:ext cx="5760000" cy="5040000"/>
          </a:xfrm>
          <a:prstGeom prst="rect">
            <a:avLst/>
          </a:prstGeom>
        </p:spPr>
      </p:pic>
      <p:sp>
        <p:nvSpPr>
          <p:cNvPr id="50" name="ZoneTexte 49"/>
          <p:cNvSpPr txBox="1"/>
          <p:nvPr/>
        </p:nvSpPr>
        <p:spPr>
          <a:xfrm>
            <a:off x="5400000" y="5950800"/>
            <a:ext cx="5394670" cy="2499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fr-FR" sz="1000" dirty="0" smtClean="0">
                <a:solidFill>
                  <a:schemeClr val="bg1">
                    <a:lumMod val="75000"/>
                  </a:schemeClr>
                </a:solidFill>
              </a:rPr>
              <a:t>apofiss.deviantart.com</a:t>
            </a:r>
            <a:endParaRPr lang="fr-FR" sz="1000" dirty="0">
              <a:solidFill>
                <a:schemeClr val="bg1">
                  <a:lumMod val="75000"/>
                </a:schemeClr>
              </a:solidFill>
            </a:endParaRPr>
          </a:p>
        </p:txBody>
      </p:sp>
      <p:pic>
        <p:nvPicPr>
          <p:cNvPr id="30" name="Image 29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876" b="15124"/>
          <a:stretch/>
        </p:blipFill>
        <p:spPr>
          <a:xfrm>
            <a:off x="5400000" y="900000"/>
            <a:ext cx="5760000" cy="5040000"/>
          </a:xfrm>
          <a:prstGeom prst="rect">
            <a:avLst/>
          </a:prstGeom>
        </p:spPr>
      </p:pic>
      <p:sp>
        <p:nvSpPr>
          <p:cNvPr id="51" name="ZoneTexte 50"/>
          <p:cNvSpPr txBox="1"/>
          <p:nvPr/>
        </p:nvSpPr>
        <p:spPr>
          <a:xfrm>
            <a:off x="5400000" y="5950800"/>
            <a:ext cx="5394670" cy="2499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fr-FR" sz="1000" dirty="0">
                <a:solidFill>
                  <a:schemeClr val="bg1">
                    <a:lumMod val="75000"/>
                  </a:schemeClr>
                </a:solidFill>
              </a:rPr>
              <a:t>Par </a:t>
            </a:r>
            <a:r>
              <a:rPr lang="fr-FR" sz="1000" dirty="0" smtClean="0">
                <a:solidFill>
                  <a:schemeClr val="bg1">
                    <a:lumMod val="75000"/>
                  </a:schemeClr>
                </a:solidFill>
              </a:rPr>
              <a:t>_</a:t>
            </a:r>
            <a:r>
              <a:rPr lang="fr-FR" sz="1000" dirty="0" err="1">
                <a:solidFill>
                  <a:schemeClr val="bg1">
                    <a:lumMod val="75000"/>
                  </a:schemeClr>
                </a:solidFill>
              </a:rPr>
              <a:t>F</a:t>
            </a:r>
            <a:r>
              <a:rPr lang="fr-FR" sz="1000" dirty="0" err="1" smtClean="0">
                <a:solidFill>
                  <a:schemeClr val="bg1">
                    <a:lumMod val="75000"/>
                  </a:schemeClr>
                </a:solidFill>
              </a:rPr>
              <a:t>ura</a:t>
            </a:r>
            <a:r>
              <a:rPr lang="fr-FR" sz="1000" dirty="0" smtClean="0">
                <a:solidFill>
                  <a:schemeClr val="bg1">
                    <a:lumMod val="75000"/>
                  </a:schemeClr>
                </a:solidFill>
              </a:rPr>
              <a:t> </a:t>
            </a:r>
            <a:r>
              <a:rPr lang="fr-FR" sz="1000" dirty="0" err="1" smtClean="0">
                <a:solidFill>
                  <a:schemeClr val="bg1">
                    <a:lumMod val="75000"/>
                  </a:schemeClr>
                </a:solidFill>
              </a:rPr>
              <a:t>Falevan</a:t>
            </a:r>
            <a:endParaRPr lang="fr-FR" sz="1000" dirty="0">
              <a:solidFill>
                <a:schemeClr val="bg1">
                  <a:lumMod val="75000"/>
                </a:schemeClr>
              </a:solidFill>
            </a:endParaRPr>
          </a:p>
        </p:txBody>
      </p:sp>
      <p:pic>
        <p:nvPicPr>
          <p:cNvPr id="32" name="Image 31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16" t="-174" r="16666"/>
          <a:stretch/>
        </p:blipFill>
        <p:spPr>
          <a:xfrm>
            <a:off x="5400000" y="900000"/>
            <a:ext cx="5760000" cy="5040000"/>
          </a:xfrm>
          <a:prstGeom prst="rect">
            <a:avLst/>
          </a:prstGeom>
        </p:spPr>
      </p:pic>
      <p:sp>
        <p:nvSpPr>
          <p:cNvPr id="7" name="Espace réservé du contenu 6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pPr defTabSz="1440000"/>
            <a:r>
              <a:rPr lang="fr-FR" dirty="0"/>
              <a:t>Consigne : En	à </a:t>
            </a:r>
            <a:r>
              <a:rPr lang="fr-FR" dirty="0" smtClean="0"/>
              <a:t>	phrases, </a:t>
            </a:r>
            <a:r>
              <a:rPr lang="fr-FR" dirty="0"/>
              <a:t>invente une petite histoire en t’inspirant de l’image.</a:t>
            </a:r>
          </a:p>
        </p:txBody>
      </p:sp>
      <p:sp>
        <p:nvSpPr>
          <p:cNvPr id="5" name="Titr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4200" dirty="0" smtClean="0"/>
              <a:t>Jogging d’écriture</a:t>
            </a:r>
            <a:endParaRPr lang="fr-FR" sz="4200" dirty="0"/>
          </a:p>
        </p:txBody>
      </p:sp>
      <p:sp>
        <p:nvSpPr>
          <p:cNvPr id="9" name="ZoneTexte 8"/>
          <p:cNvSpPr txBox="1"/>
          <p:nvPr/>
        </p:nvSpPr>
        <p:spPr>
          <a:xfrm>
            <a:off x="10794670" y="6200712"/>
            <a:ext cx="559129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fr-FR" sz="2400" b="1" spc="100" dirty="0" smtClean="0">
                <a:solidFill>
                  <a:schemeClr val="bg1"/>
                </a:solidFill>
                <a:latin typeface="Pere Castor" panose="00000400000000000000" pitchFamily="2" charset="0"/>
              </a:rPr>
              <a:t>02</a:t>
            </a:r>
            <a:endParaRPr lang="fr-FR" sz="2800" b="1" spc="100" dirty="0">
              <a:solidFill>
                <a:schemeClr val="bg1"/>
              </a:solidFill>
              <a:latin typeface="Pere Castor" panose="00000400000000000000" pitchFamily="2" charset="0"/>
            </a:endParaRPr>
          </a:p>
        </p:txBody>
      </p:sp>
      <p:sp>
        <p:nvSpPr>
          <p:cNvPr id="12" name="Ellipse 11"/>
          <p:cNvSpPr/>
          <p:nvPr/>
        </p:nvSpPr>
        <p:spPr>
          <a:xfrm>
            <a:off x="838200" y="3776130"/>
            <a:ext cx="540000" cy="540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2400" b="1" dirty="0" smtClean="0">
                <a:latin typeface="Delius" panose="02000603000000000000" pitchFamily="2" charset="0"/>
              </a:rPr>
              <a:t>1</a:t>
            </a:r>
            <a:endParaRPr lang="fr-FR" sz="2400" b="1" dirty="0">
              <a:latin typeface="Delius" panose="02000603000000000000" pitchFamily="2" charset="0"/>
            </a:endParaRPr>
          </a:p>
        </p:txBody>
      </p:sp>
      <p:sp>
        <p:nvSpPr>
          <p:cNvPr id="13" name="Ellipse 12"/>
          <p:cNvSpPr/>
          <p:nvPr/>
        </p:nvSpPr>
        <p:spPr>
          <a:xfrm>
            <a:off x="4306116" y="3776130"/>
            <a:ext cx="540000" cy="540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2400" b="1" dirty="0" smtClean="0">
                <a:latin typeface="Delius" panose="02000603000000000000" pitchFamily="2" charset="0"/>
              </a:rPr>
              <a:t>6</a:t>
            </a:r>
            <a:endParaRPr lang="fr-FR" sz="2400" b="1" dirty="0">
              <a:latin typeface="Delius" panose="02000603000000000000" pitchFamily="2" charset="0"/>
            </a:endParaRPr>
          </a:p>
        </p:txBody>
      </p:sp>
      <p:sp>
        <p:nvSpPr>
          <p:cNvPr id="14" name="Ellipse 13"/>
          <p:cNvSpPr/>
          <p:nvPr/>
        </p:nvSpPr>
        <p:spPr>
          <a:xfrm>
            <a:off x="1531348" y="3776130"/>
            <a:ext cx="540000" cy="540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2400" b="1" dirty="0" smtClean="0">
                <a:latin typeface="Delius" panose="02000603000000000000" pitchFamily="2" charset="0"/>
              </a:rPr>
              <a:t>2</a:t>
            </a:r>
            <a:endParaRPr lang="fr-FR" sz="2400" b="1" dirty="0">
              <a:latin typeface="Delius" panose="02000603000000000000" pitchFamily="2" charset="0"/>
            </a:endParaRPr>
          </a:p>
        </p:txBody>
      </p:sp>
      <p:sp>
        <p:nvSpPr>
          <p:cNvPr id="15" name="Ellipse 14"/>
          <p:cNvSpPr/>
          <p:nvPr/>
        </p:nvSpPr>
        <p:spPr>
          <a:xfrm>
            <a:off x="2224497" y="3776130"/>
            <a:ext cx="540000" cy="540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2400" b="1" dirty="0" smtClean="0">
                <a:latin typeface="Delius" panose="02000603000000000000" pitchFamily="2" charset="0"/>
              </a:rPr>
              <a:t>3</a:t>
            </a:r>
            <a:endParaRPr lang="fr-FR" sz="2400" b="1" dirty="0">
              <a:latin typeface="Delius" panose="02000603000000000000" pitchFamily="2" charset="0"/>
            </a:endParaRPr>
          </a:p>
        </p:txBody>
      </p:sp>
      <p:sp>
        <p:nvSpPr>
          <p:cNvPr id="16" name="Ellipse 15"/>
          <p:cNvSpPr/>
          <p:nvPr/>
        </p:nvSpPr>
        <p:spPr>
          <a:xfrm>
            <a:off x="2918370" y="3776130"/>
            <a:ext cx="540000" cy="540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2400" b="1" dirty="0" smtClean="0">
                <a:latin typeface="Delius" panose="02000603000000000000" pitchFamily="2" charset="0"/>
              </a:rPr>
              <a:t>4</a:t>
            </a:r>
            <a:endParaRPr lang="fr-FR" sz="2400" b="1" dirty="0">
              <a:latin typeface="Delius" panose="02000603000000000000" pitchFamily="2" charset="0"/>
            </a:endParaRPr>
          </a:p>
        </p:txBody>
      </p:sp>
      <p:sp>
        <p:nvSpPr>
          <p:cNvPr id="17" name="Ellipse 16"/>
          <p:cNvSpPr/>
          <p:nvPr/>
        </p:nvSpPr>
        <p:spPr>
          <a:xfrm>
            <a:off x="3612243" y="3776130"/>
            <a:ext cx="540000" cy="540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2400" b="1" dirty="0" smtClean="0">
                <a:latin typeface="Delius" panose="02000603000000000000" pitchFamily="2" charset="0"/>
              </a:rPr>
              <a:t>5</a:t>
            </a:r>
            <a:endParaRPr lang="fr-FR" sz="2400" b="1" dirty="0">
              <a:latin typeface="Delius" panose="02000603000000000000" pitchFamily="2" charset="0"/>
            </a:endParaRPr>
          </a:p>
        </p:txBody>
      </p:sp>
      <p:sp>
        <p:nvSpPr>
          <p:cNvPr id="18" name="Ellipse 17"/>
          <p:cNvSpPr/>
          <p:nvPr/>
        </p:nvSpPr>
        <p:spPr>
          <a:xfrm>
            <a:off x="838200" y="4595527"/>
            <a:ext cx="540000" cy="540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2400" b="1" dirty="0" smtClean="0">
                <a:latin typeface="Delius" panose="02000603000000000000" pitchFamily="2" charset="0"/>
              </a:rPr>
              <a:t>7</a:t>
            </a:r>
            <a:endParaRPr lang="fr-FR" sz="2400" b="1" dirty="0">
              <a:latin typeface="Delius" panose="02000603000000000000" pitchFamily="2" charset="0"/>
            </a:endParaRPr>
          </a:p>
        </p:txBody>
      </p:sp>
      <p:sp>
        <p:nvSpPr>
          <p:cNvPr id="19" name="Ellipse 18"/>
          <p:cNvSpPr/>
          <p:nvPr/>
        </p:nvSpPr>
        <p:spPr>
          <a:xfrm>
            <a:off x="4306116" y="4595527"/>
            <a:ext cx="540000" cy="540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2400" b="1" dirty="0" smtClean="0">
                <a:latin typeface="Delius" panose="02000603000000000000" pitchFamily="2" charset="0"/>
              </a:rPr>
              <a:t>12</a:t>
            </a:r>
            <a:endParaRPr lang="fr-FR" sz="2400" b="1" dirty="0">
              <a:latin typeface="Delius" panose="02000603000000000000" pitchFamily="2" charset="0"/>
            </a:endParaRPr>
          </a:p>
        </p:txBody>
      </p:sp>
      <p:sp>
        <p:nvSpPr>
          <p:cNvPr id="20" name="Ellipse 19"/>
          <p:cNvSpPr/>
          <p:nvPr/>
        </p:nvSpPr>
        <p:spPr>
          <a:xfrm>
            <a:off x="1531348" y="4595527"/>
            <a:ext cx="540000" cy="540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2400" b="1" dirty="0" smtClean="0">
                <a:latin typeface="Delius" panose="02000603000000000000" pitchFamily="2" charset="0"/>
              </a:rPr>
              <a:t>8</a:t>
            </a:r>
            <a:endParaRPr lang="fr-FR" sz="2400" b="1" dirty="0">
              <a:latin typeface="Delius" panose="02000603000000000000" pitchFamily="2" charset="0"/>
            </a:endParaRPr>
          </a:p>
        </p:txBody>
      </p:sp>
      <p:sp>
        <p:nvSpPr>
          <p:cNvPr id="21" name="Ellipse 20"/>
          <p:cNvSpPr/>
          <p:nvPr/>
        </p:nvSpPr>
        <p:spPr>
          <a:xfrm>
            <a:off x="2224497" y="4595527"/>
            <a:ext cx="540000" cy="540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2400" b="1" dirty="0" smtClean="0">
                <a:latin typeface="Delius" panose="02000603000000000000" pitchFamily="2" charset="0"/>
              </a:rPr>
              <a:t>9</a:t>
            </a:r>
            <a:endParaRPr lang="fr-FR" sz="2400" b="1" dirty="0">
              <a:latin typeface="Delius" panose="02000603000000000000" pitchFamily="2" charset="0"/>
            </a:endParaRPr>
          </a:p>
        </p:txBody>
      </p:sp>
      <p:sp>
        <p:nvSpPr>
          <p:cNvPr id="22" name="Ellipse 21"/>
          <p:cNvSpPr/>
          <p:nvPr/>
        </p:nvSpPr>
        <p:spPr>
          <a:xfrm>
            <a:off x="2918370" y="4595527"/>
            <a:ext cx="540000" cy="540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2400" b="1" dirty="0" smtClean="0">
                <a:latin typeface="Delius" panose="02000603000000000000" pitchFamily="2" charset="0"/>
              </a:rPr>
              <a:t>10</a:t>
            </a:r>
            <a:endParaRPr lang="fr-FR" sz="2400" b="1" dirty="0">
              <a:latin typeface="Delius" panose="02000603000000000000" pitchFamily="2" charset="0"/>
            </a:endParaRPr>
          </a:p>
        </p:txBody>
      </p:sp>
      <p:sp>
        <p:nvSpPr>
          <p:cNvPr id="23" name="Ellipse 22"/>
          <p:cNvSpPr/>
          <p:nvPr/>
        </p:nvSpPr>
        <p:spPr>
          <a:xfrm>
            <a:off x="3612243" y="4595527"/>
            <a:ext cx="540000" cy="540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2400" b="1" dirty="0" smtClean="0">
                <a:latin typeface="Delius" panose="02000603000000000000" pitchFamily="2" charset="0"/>
              </a:rPr>
              <a:t>11</a:t>
            </a:r>
            <a:endParaRPr lang="fr-FR" sz="2400" b="1" dirty="0">
              <a:latin typeface="Delius" panose="02000603000000000000" pitchFamily="2" charset="0"/>
            </a:endParaRPr>
          </a:p>
        </p:txBody>
      </p:sp>
      <p:sp>
        <p:nvSpPr>
          <p:cNvPr id="24" name="Ellipse 23"/>
          <p:cNvSpPr/>
          <p:nvPr/>
        </p:nvSpPr>
        <p:spPr>
          <a:xfrm>
            <a:off x="838200" y="5414924"/>
            <a:ext cx="540000" cy="540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2400" b="1" dirty="0" smtClean="0">
                <a:latin typeface="Delius" panose="02000603000000000000" pitchFamily="2" charset="0"/>
              </a:rPr>
              <a:t>13</a:t>
            </a:r>
            <a:endParaRPr lang="fr-FR" sz="2400" b="1" dirty="0">
              <a:latin typeface="Delius" panose="02000603000000000000" pitchFamily="2" charset="0"/>
            </a:endParaRPr>
          </a:p>
        </p:txBody>
      </p:sp>
      <p:sp>
        <p:nvSpPr>
          <p:cNvPr id="25" name="Ellipse 24"/>
          <p:cNvSpPr/>
          <p:nvPr/>
        </p:nvSpPr>
        <p:spPr>
          <a:xfrm>
            <a:off x="4306116" y="5414924"/>
            <a:ext cx="540000" cy="540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2400" b="1" dirty="0" smtClean="0">
                <a:latin typeface="Delius" panose="02000603000000000000" pitchFamily="2" charset="0"/>
              </a:rPr>
              <a:t>18</a:t>
            </a:r>
            <a:endParaRPr lang="fr-FR" sz="2400" b="1" dirty="0">
              <a:latin typeface="Delius" panose="02000603000000000000" pitchFamily="2" charset="0"/>
            </a:endParaRPr>
          </a:p>
        </p:txBody>
      </p:sp>
      <p:sp>
        <p:nvSpPr>
          <p:cNvPr id="26" name="Ellipse 25"/>
          <p:cNvSpPr/>
          <p:nvPr/>
        </p:nvSpPr>
        <p:spPr>
          <a:xfrm>
            <a:off x="1531348" y="5414924"/>
            <a:ext cx="540000" cy="540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2400" b="1" dirty="0" smtClean="0">
                <a:latin typeface="Delius" panose="02000603000000000000" pitchFamily="2" charset="0"/>
              </a:rPr>
              <a:t>14</a:t>
            </a:r>
            <a:endParaRPr lang="fr-FR" sz="2400" b="1" dirty="0">
              <a:latin typeface="Delius" panose="02000603000000000000" pitchFamily="2" charset="0"/>
            </a:endParaRPr>
          </a:p>
        </p:txBody>
      </p:sp>
      <p:sp>
        <p:nvSpPr>
          <p:cNvPr id="27" name="Ellipse 26"/>
          <p:cNvSpPr/>
          <p:nvPr/>
        </p:nvSpPr>
        <p:spPr>
          <a:xfrm>
            <a:off x="2224497" y="5414924"/>
            <a:ext cx="540000" cy="540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2400" b="1" dirty="0" smtClean="0">
                <a:latin typeface="Delius" panose="02000603000000000000" pitchFamily="2" charset="0"/>
              </a:rPr>
              <a:t>15</a:t>
            </a:r>
            <a:endParaRPr lang="fr-FR" sz="2400" b="1" dirty="0">
              <a:latin typeface="Delius" panose="02000603000000000000" pitchFamily="2" charset="0"/>
            </a:endParaRPr>
          </a:p>
        </p:txBody>
      </p:sp>
      <p:sp>
        <p:nvSpPr>
          <p:cNvPr id="28" name="Ellipse 27"/>
          <p:cNvSpPr/>
          <p:nvPr/>
        </p:nvSpPr>
        <p:spPr>
          <a:xfrm>
            <a:off x="2918370" y="5414924"/>
            <a:ext cx="540000" cy="540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2400" b="1" dirty="0" smtClean="0">
                <a:latin typeface="Delius" panose="02000603000000000000" pitchFamily="2" charset="0"/>
              </a:rPr>
              <a:t>16</a:t>
            </a:r>
            <a:endParaRPr lang="fr-FR" sz="2400" b="1" dirty="0">
              <a:latin typeface="Delius" panose="02000603000000000000" pitchFamily="2" charset="0"/>
            </a:endParaRPr>
          </a:p>
        </p:txBody>
      </p:sp>
      <p:sp>
        <p:nvSpPr>
          <p:cNvPr id="29" name="Ellipse 28"/>
          <p:cNvSpPr/>
          <p:nvPr/>
        </p:nvSpPr>
        <p:spPr>
          <a:xfrm>
            <a:off x="3612243" y="5414924"/>
            <a:ext cx="540000" cy="540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2400" b="1" dirty="0" smtClean="0">
                <a:latin typeface="Delius" panose="02000603000000000000" pitchFamily="2" charset="0"/>
              </a:rPr>
              <a:t>17</a:t>
            </a:r>
            <a:endParaRPr lang="fr-FR" sz="2400" b="1" dirty="0">
              <a:latin typeface="Delius" panose="02000603000000000000" pitchFamily="2" charset="0"/>
            </a:endParaRPr>
          </a:p>
        </p:txBody>
      </p:sp>
      <p:sp>
        <p:nvSpPr>
          <p:cNvPr id="52" name="ZoneTexte 51"/>
          <p:cNvSpPr txBox="1"/>
          <p:nvPr/>
        </p:nvSpPr>
        <p:spPr>
          <a:xfrm>
            <a:off x="5400000" y="5950800"/>
            <a:ext cx="5394670" cy="2499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fr-FR" sz="1000" dirty="0" smtClean="0">
                <a:solidFill>
                  <a:schemeClr val="bg1">
                    <a:lumMod val="75000"/>
                  </a:schemeClr>
                </a:solidFill>
              </a:rPr>
              <a:t>apofiss.deviantart.com</a:t>
            </a:r>
            <a:endParaRPr lang="fr-FR" sz="1000" dirty="0">
              <a:solidFill>
                <a:schemeClr val="bg1">
                  <a:lumMod val="75000"/>
                </a:schemeClr>
              </a:solidFill>
            </a:endParaRPr>
          </a:p>
        </p:txBody>
      </p:sp>
      <p:pic>
        <p:nvPicPr>
          <p:cNvPr id="33" name="Image 32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" t="16747" r="-196" b="10201"/>
          <a:stretch/>
        </p:blipFill>
        <p:spPr>
          <a:xfrm>
            <a:off x="5400000" y="900000"/>
            <a:ext cx="5760000" cy="5040000"/>
          </a:xfrm>
          <a:prstGeom prst="rect">
            <a:avLst/>
          </a:prstGeom>
        </p:spPr>
      </p:pic>
      <p:sp>
        <p:nvSpPr>
          <p:cNvPr id="53" name="ZoneTexte 52"/>
          <p:cNvSpPr txBox="1"/>
          <p:nvPr/>
        </p:nvSpPr>
        <p:spPr>
          <a:xfrm>
            <a:off x="5400000" y="5950800"/>
            <a:ext cx="5394670" cy="2499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fr-FR" sz="1000" dirty="0">
                <a:solidFill>
                  <a:schemeClr val="bg1">
                    <a:lumMod val="75000"/>
                  </a:schemeClr>
                </a:solidFill>
              </a:rPr>
              <a:t>Par </a:t>
            </a:r>
            <a:r>
              <a:rPr lang="fr-FR" sz="1000" dirty="0" smtClean="0">
                <a:solidFill>
                  <a:schemeClr val="bg1">
                    <a:lumMod val="75000"/>
                  </a:schemeClr>
                </a:solidFill>
              </a:rPr>
              <a:t>Vadim </a:t>
            </a:r>
            <a:r>
              <a:rPr lang="fr-FR" sz="1000" dirty="0" err="1" smtClean="0">
                <a:solidFill>
                  <a:schemeClr val="bg1">
                    <a:lumMod val="75000"/>
                  </a:schemeClr>
                </a:solidFill>
              </a:rPr>
              <a:t>Trunov</a:t>
            </a:r>
            <a:endParaRPr lang="fr-FR" sz="1000" dirty="0">
              <a:solidFill>
                <a:schemeClr val="bg1">
                  <a:lumMod val="75000"/>
                </a:schemeClr>
              </a:solidFill>
            </a:endParaRPr>
          </a:p>
        </p:txBody>
      </p:sp>
      <p:grpSp>
        <p:nvGrpSpPr>
          <p:cNvPr id="3" name="Groupe 2"/>
          <p:cNvGrpSpPr/>
          <p:nvPr/>
        </p:nvGrpSpPr>
        <p:grpSpPr>
          <a:xfrm>
            <a:off x="5400000" y="900000"/>
            <a:ext cx="5760000" cy="5040000"/>
            <a:chOff x="5400000" y="900000"/>
            <a:chExt cx="5760000" cy="5040000"/>
          </a:xfrm>
        </p:grpSpPr>
        <p:sp>
          <p:nvSpPr>
            <p:cNvPr id="2" name="Rectangle 1"/>
            <p:cNvSpPr/>
            <p:nvPr/>
          </p:nvSpPr>
          <p:spPr>
            <a:xfrm>
              <a:off x="5400000" y="900000"/>
              <a:ext cx="5760000" cy="5040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pic>
          <p:nvPicPr>
            <p:cNvPr id="34" name="Image 33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00000" y="1587273"/>
              <a:ext cx="5760000" cy="3665454"/>
            </a:xfrm>
            <a:prstGeom prst="rect">
              <a:avLst/>
            </a:prstGeom>
          </p:spPr>
        </p:pic>
      </p:grpSp>
      <p:sp>
        <p:nvSpPr>
          <p:cNvPr id="54" name="ZoneTexte 53"/>
          <p:cNvSpPr txBox="1"/>
          <p:nvPr/>
        </p:nvSpPr>
        <p:spPr>
          <a:xfrm>
            <a:off x="5400000" y="5950800"/>
            <a:ext cx="5394670" cy="2499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fr-FR" sz="1000" dirty="0" smtClean="0">
                <a:solidFill>
                  <a:schemeClr val="bg1">
                    <a:lumMod val="75000"/>
                  </a:schemeClr>
                </a:solidFill>
              </a:rPr>
              <a:t>Par Betty S.</a:t>
            </a:r>
            <a:endParaRPr lang="fr-FR" sz="1000" dirty="0">
              <a:solidFill>
                <a:schemeClr val="bg1">
                  <a:lumMod val="75000"/>
                </a:schemeClr>
              </a:solidFill>
            </a:endParaRPr>
          </a:p>
        </p:txBody>
      </p:sp>
      <p:pic>
        <p:nvPicPr>
          <p:cNvPr id="35" name="Image 34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675" b="16675"/>
          <a:stretch/>
        </p:blipFill>
        <p:spPr>
          <a:xfrm>
            <a:off x="5400000" y="900000"/>
            <a:ext cx="5760000" cy="5040000"/>
          </a:xfrm>
          <a:prstGeom prst="rect">
            <a:avLst/>
          </a:prstGeom>
        </p:spPr>
      </p:pic>
      <p:sp>
        <p:nvSpPr>
          <p:cNvPr id="55" name="ZoneTexte 54"/>
          <p:cNvSpPr txBox="1"/>
          <p:nvPr/>
        </p:nvSpPr>
        <p:spPr>
          <a:xfrm>
            <a:off x="5400000" y="5950800"/>
            <a:ext cx="5394670" cy="2499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fr-FR" sz="1000" dirty="0" smtClean="0">
                <a:solidFill>
                  <a:schemeClr val="bg1">
                    <a:lumMod val="75000"/>
                  </a:schemeClr>
                </a:solidFill>
              </a:rPr>
              <a:t>apofiss.deviantart.com</a:t>
            </a:r>
            <a:endParaRPr lang="fr-FR" sz="1000" dirty="0">
              <a:solidFill>
                <a:schemeClr val="bg1">
                  <a:lumMod val="75000"/>
                </a:schemeClr>
              </a:solidFill>
            </a:endParaRPr>
          </a:p>
        </p:txBody>
      </p:sp>
      <p:pic>
        <p:nvPicPr>
          <p:cNvPr id="36" name="Image 35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57" r="4857"/>
          <a:stretch/>
        </p:blipFill>
        <p:spPr>
          <a:xfrm>
            <a:off x="5400000" y="900000"/>
            <a:ext cx="5760000" cy="5040000"/>
          </a:xfrm>
          <a:prstGeom prst="rect">
            <a:avLst/>
          </a:prstGeom>
        </p:spPr>
      </p:pic>
      <p:sp>
        <p:nvSpPr>
          <p:cNvPr id="56" name="ZoneTexte 55"/>
          <p:cNvSpPr txBox="1"/>
          <p:nvPr/>
        </p:nvSpPr>
        <p:spPr>
          <a:xfrm>
            <a:off x="5400000" y="5950800"/>
            <a:ext cx="5394670" cy="2499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fr-FR" sz="1000" dirty="0" smtClean="0">
                <a:solidFill>
                  <a:schemeClr val="bg1">
                    <a:lumMod val="75000"/>
                  </a:schemeClr>
                </a:solidFill>
              </a:rPr>
              <a:t>apofiss.deviantart.com</a:t>
            </a:r>
            <a:endParaRPr lang="fr-FR" sz="1000" dirty="0">
              <a:solidFill>
                <a:schemeClr val="bg1">
                  <a:lumMod val="75000"/>
                </a:schemeClr>
              </a:solidFill>
            </a:endParaRPr>
          </a:p>
        </p:txBody>
      </p:sp>
      <p:pic>
        <p:nvPicPr>
          <p:cNvPr id="37" name="Image 36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43" r="5143"/>
          <a:stretch/>
        </p:blipFill>
        <p:spPr>
          <a:xfrm>
            <a:off x="5400000" y="900000"/>
            <a:ext cx="5760000" cy="5040000"/>
          </a:xfrm>
          <a:prstGeom prst="rect">
            <a:avLst/>
          </a:prstGeom>
        </p:spPr>
      </p:pic>
      <p:sp>
        <p:nvSpPr>
          <p:cNvPr id="57" name="ZoneTexte 56"/>
          <p:cNvSpPr txBox="1"/>
          <p:nvPr/>
        </p:nvSpPr>
        <p:spPr>
          <a:xfrm>
            <a:off x="5400000" y="5950800"/>
            <a:ext cx="5394670" cy="2499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fr-FR" sz="1000" dirty="0">
                <a:solidFill>
                  <a:schemeClr val="bg1">
                    <a:lumMod val="75000"/>
                  </a:schemeClr>
                </a:solidFill>
              </a:rPr>
              <a:t>L’Astronome par Jan VERMEER</a:t>
            </a:r>
          </a:p>
        </p:txBody>
      </p:sp>
      <p:pic>
        <p:nvPicPr>
          <p:cNvPr id="38" name="Image 37"/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576" b="9032"/>
          <a:stretch/>
        </p:blipFill>
        <p:spPr>
          <a:xfrm>
            <a:off x="5400000" y="900000"/>
            <a:ext cx="5760000" cy="5040000"/>
          </a:xfrm>
          <a:prstGeom prst="rect">
            <a:avLst/>
          </a:prstGeom>
        </p:spPr>
      </p:pic>
      <p:sp>
        <p:nvSpPr>
          <p:cNvPr id="58" name="ZoneTexte 57"/>
          <p:cNvSpPr txBox="1"/>
          <p:nvPr/>
        </p:nvSpPr>
        <p:spPr>
          <a:xfrm>
            <a:off x="5400000" y="5950800"/>
            <a:ext cx="5394670" cy="2499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fr-FR" sz="1000" dirty="0" smtClean="0">
                <a:solidFill>
                  <a:schemeClr val="bg1">
                    <a:lumMod val="75000"/>
                  </a:schemeClr>
                </a:solidFill>
              </a:rPr>
              <a:t>apofiss.deviantart.com</a:t>
            </a:r>
            <a:endParaRPr lang="fr-FR" sz="1000" dirty="0">
              <a:solidFill>
                <a:schemeClr val="bg1">
                  <a:lumMod val="75000"/>
                </a:schemeClr>
              </a:solidFill>
            </a:endParaRPr>
          </a:p>
        </p:txBody>
      </p:sp>
      <p:pic>
        <p:nvPicPr>
          <p:cNvPr id="39" name="Image 38"/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50" b="6250"/>
          <a:stretch/>
        </p:blipFill>
        <p:spPr>
          <a:xfrm>
            <a:off x="5400000" y="900000"/>
            <a:ext cx="5760000" cy="5040000"/>
          </a:xfrm>
          <a:prstGeom prst="rect">
            <a:avLst/>
          </a:prstGeom>
        </p:spPr>
      </p:pic>
      <p:sp>
        <p:nvSpPr>
          <p:cNvPr id="59" name="ZoneTexte 58"/>
          <p:cNvSpPr txBox="1"/>
          <p:nvPr/>
        </p:nvSpPr>
        <p:spPr>
          <a:xfrm>
            <a:off x="5400000" y="5950800"/>
            <a:ext cx="5394670" cy="2499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fr-FR" sz="1000" dirty="0">
                <a:solidFill>
                  <a:schemeClr val="bg1">
                    <a:lumMod val="75000"/>
                  </a:schemeClr>
                </a:solidFill>
              </a:rPr>
              <a:t>Par </a:t>
            </a:r>
            <a:r>
              <a:rPr lang="fr-FR" sz="1000" dirty="0" smtClean="0">
                <a:solidFill>
                  <a:schemeClr val="bg1">
                    <a:lumMod val="75000"/>
                  </a:schemeClr>
                </a:solidFill>
              </a:rPr>
              <a:t>Vadim </a:t>
            </a:r>
            <a:r>
              <a:rPr lang="fr-FR" sz="1000" dirty="0" err="1" smtClean="0">
                <a:solidFill>
                  <a:schemeClr val="bg1">
                    <a:lumMod val="75000"/>
                  </a:schemeClr>
                </a:solidFill>
              </a:rPr>
              <a:t>Trunov</a:t>
            </a:r>
            <a:endParaRPr lang="fr-FR" sz="1000" dirty="0">
              <a:solidFill>
                <a:schemeClr val="bg1">
                  <a:lumMod val="75000"/>
                </a:schemeClr>
              </a:solidFill>
            </a:endParaRPr>
          </a:p>
        </p:txBody>
      </p:sp>
      <p:pic>
        <p:nvPicPr>
          <p:cNvPr id="40" name="Image 39"/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46" r="9312"/>
          <a:stretch/>
        </p:blipFill>
        <p:spPr>
          <a:xfrm>
            <a:off x="5398411" y="900000"/>
            <a:ext cx="5760000" cy="5040000"/>
          </a:xfrm>
          <a:prstGeom prst="rect">
            <a:avLst/>
          </a:prstGeom>
        </p:spPr>
      </p:pic>
      <p:sp>
        <p:nvSpPr>
          <p:cNvPr id="60" name="ZoneTexte 59"/>
          <p:cNvSpPr txBox="1"/>
          <p:nvPr/>
        </p:nvSpPr>
        <p:spPr>
          <a:xfrm>
            <a:off x="5398411" y="5950800"/>
            <a:ext cx="5394670" cy="2499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fr-FR" sz="1000" dirty="0" smtClean="0">
                <a:solidFill>
                  <a:schemeClr val="bg1">
                    <a:lumMod val="75000"/>
                  </a:schemeClr>
                </a:solidFill>
              </a:rPr>
              <a:t>apofiss.deviantart.com</a:t>
            </a:r>
            <a:endParaRPr lang="fr-FR" sz="1000" dirty="0">
              <a:solidFill>
                <a:schemeClr val="bg1">
                  <a:lumMod val="75000"/>
                </a:schemeClr>
              </a:solidFill>
            </a:endParaRPr>
          </a:p>
        </p:txBody>
      </p:sp>
      <p:pic>
        <p:nvPicPr>
          <p:cNvPr id="42" name="Image 41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50" b="6250"/>
          <a:stretch/>
        </p:blipFill>
        <p:spPr>
          <a:xfrm>
            <a:off x="5400000" y="900000"/>
            <a:ext cx="5760000" cy="5040000"/>
          </a:xfrm>
          <a:prstGeom prst="rect">
            <a:avLst/>
          </a:prstGeom>
        </p:spPr>
      </p:pic>
      <p:sp>
        <p:nvSpPr>
          <p:cNvPr id="61" name="ZoneTexte 60"/>
          <p:cNvSpPr txBox="1"/>
          <p:nvPr/>
        </p:nvSpPr>
        <p:spPr>
          <a:xfrm>
            <a:off x="5400000" y="5950800"/>
            <a:ext cx="5394670" cy="2499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fr-FR" sz="1000" dirty="0">
                <a:solidFill>
                  <a:schemeClr val="bg1">
                    <a:lumMod val="75000"/>
                  </a:schemeClr>
                </a:solidFill>
              </a:rPr>
              <a:t>Par </a:t>
            </a:r>
            <a:r>
              <a:rPr lang="fr-FR" sz="1000" dirty="0" smtClean="0">
                <a:solidFill>
                  <a:schemeClr val="bg1">
                    <a:lumMod val="75000"/>
                  </a:schemeClr>
                </a:solidFill>
              </a:rPr>
              <a:t>Vadim </a:t>
            </a:r>
            <a:r>
              <a:rPr lang="fr-FR" sz="1000" dirty="0" err="1" smtClean="0">
                <a:solidFill>
                  <a:schemeClr val="bg1">
                    <a:lumMod val="75000"/>
                  </a:schemeClr>
                </a:solidFill>
              </a:rPr>
              <a:t>Trunov</a:t>
            </a:r>
            <a:endParaRPr lang="fr-FR" sz="1000" dirty="0">
              <a:solidFill>
                <a:schemeClr val="bg1">
                  <a:lumMod val="75000"/>
                </a:schemeClr>
              </a:solidFill>
            </a:endParaRPr>
          </a:p>
        </p:txBody>
      </p:sp>
      <p:pic>
        <p:nvPicPr>
          <p:cNvPr id="43" name="Image 42"/>
          <p:cNvPicPr>
            <a:picLocks noChangeAspect="1"/>
          </p:cNvPicPr>
          <p:nvPr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83" r="11883"/>
          <a:stretch/>
        </p:blipFill>
        <p:spPr>
          <a:xfrm>
            <a:off x="5400000" y="900000"/>
            <a:ext cx="5760000" cy="5040000"/>
          </a:xfrm>
          <a:prstGeom prst="rect">
            <a:avLst/>
          </a:prstGeom>
        </p:spPr>
      </p:pic>
      <p:sp>
        <p:nvSpPr>
          <p:cNvPr id="62" name="ZoneTexte 61"/>
          <p:cNvSpPr txBox="1"/>
          <p:nvPr/>
        </p:nvSpPr>
        <p:spPr>
          <a:xfrm>
            <a:off x="5400000" y="5950800"/>
            <a:ext cx="5394670" cy="2499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fr-FR" sz="1000" dirty="0">
                <a:solidFill>
                  <a:schemeClr val="bg1">
                    <a:lumMod val="75000"/>
                  </a:schemeClr>
                </a:solidFill>
              </a:rPr>
              <a:t>Par </a:t>
            </a:r>
            <a:r>
              <a:rPr lang="fr-FR" sz="1000" dirty="0" err="1" smtClean="0">
                <a:solidFill>
                  <a:schemeClr val="bg1">
                    <a:lumMod val="75000"/>
                  </a:schemeClr>
                </a:solidFill>
              </a:rPr>
              <a:t>Roslynnsommers</a:t>
            </a:r>
            <a:endParaRPr lang="fr-FR" sz="1000" dirty="0">
              <a:solidFill>
                <a:schemeClr val="bg1">
                  <a:lumMod val="75000"/>
                </a:schemeClr>
              </a:solidFill>
            </a:endParaRPr>
          </a:p>
        </p:txBody>
      </p:sp>
      <p:pic>
        <p:nvPicPr>
          <p:cNvPr id="44" name="Image 43"/>
          <p:cNvPicPr>
            <a:picLocks noChangeAspect="1"/>
          </p:cNvPicPr>
          <p:nvPr/>
        </p:nvPicPr>
        <p:blipFill rotWithShape="1"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854" r="17854"/>
          <a:stretch/>
        </p:blipFill>
        <p:spPr>
          <a:xfrm>
            <a:off x="5400000" y="900000"/>
            <a:ext cx="5760000" cy="5040000"/>
          </a:xfrm>
          <a:prstGeom prst="rect">
            <a:avLst/>
          </a:prstGeom>
        </p:spPr>
      </p:pic>
      <p:sp>
        <p:nvSpPr>
          <p:cNvPr id="63" name="ZoneTexte 62"/>
          <p:cNvSpPr txBox="1"/>
          <p:nvPr/>
        </p:nvSpPr>
        <p:spPr>
          <a:xfrm>
            <a:off x="5396822" y="5960802"/>
            <a:ext cx="5394670" cy="2499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fr-FR" sz="1000" dirty="0">
                <a:solidFill>
                  <a:schemeClr val="bg1">
                    <a:lumMod val="75000"/>
                  </a:schemeClr>
                </a:solidFill>
              </a:rPr>
              <a:t>Paysage près de </a:t>
            </a:r>
            <a:r>
              <a:rPr lang="fr-FR" sz="1000" dirty="0" err="1" smtClean="0">
                <a:solidFill>
                  <a:schemeClr val="bg1">
                    <a:lumMod val="75000"/>
                  </a:schemeClr>
                </a:solidFill>
              </a:rPr>
              <a:t>Rhenen</a:t>
            </a:r>
            <a:r>
              <a:rPr lang="fr-FR" sz="1000" dirty="0" smtClean="0">
                <a:solidFill>
                  <a:schemeClr val="bg1">
                    <a:lumMod val="75000"/>
                  </a:schemeClr>
                </a:solidFill>
              </a:rPr>
              <a:t> </a:t>
            </a:r>
            <a:r>
              <a:rPr lang="fr-FR" sz="1000" dirty="0">
                <a:solidFill>
                  <a:schemeClr val="bg1">
                    <a:lumMod val="75000"/>
                  </a:schemeClr>
                </a:solidFill>
              </a:rPr>
              <a:t>par </a:t>
            </a:r>
            <a:r>
              <a:rPr lang="fr-FR" sz="1000" dirty="0" err="1">
                <a:solidFill>
                  <a:schemeClr val="bg1">
                    <a:lumMod val="75000"/>
                  </a:schemeClr>
                </a:solidFill>
              </a:rPr>
              <a:t>Aelbrecht</a:t>
            </a:r>
            <a:r>
              <a:rPr lang="fr-FR" sz="1000" dirty="0">
                <a:solidFill>
                  <a:schemeClr val="bg1">
                    <a:lumMod val="75000"/>
                  </a:schemeClr>
                </a:solidFill>
              </a:rPr>
              <a:t> CUYP</a:t>
            </a:r>
          </a:p>
        </p:txBody>
      </p:sp>
      <p:pic>
        <p:nvPicPr>
          <p:cNvPr id="45" name="Image 44"/>
          <p:cNvPicPr>
            <a:picLocks noChangeAspect="1"/>
          </p:cNvPicPr>
          <p:nvPr/>
        </p:nvPicPr>
        <p:blipFill rotWithShape="1"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96" r="16960"/>
          <a:stretch/>
        </p:blipFill>
        <p:spPr>
          <a:xfrm>
            <a:off x="5400000" y="900000"/>
            <a:ext cx="5760000" cy="5040000"/>
          </a:xfrm>
          <a:prstGeom prst="rect">
            <a:avLst/>
          </a:prstGeom>
        </p:spPr>
      </p:pic>
      <p:sp>
        <p:nvSpPr>
          <p:cNvPr id="64" name="ZoneTexte 63"/>
          <p:cNvSpPr txBox="1"/>
          <p:nvPr/>
        </p:nvSpPr>
        <p:spPr>
          <a:xfrm>
            <a:off x="5400000" y="5950800"/>
            <a:ext cx="5394670" cy="2499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fr-FR" sz="1000" dirty="0" smtClean="0">
                <a:solidFill>
                  <a:schemeClr val="bg1">
                    <a:lumMod val="75000"/>
                  </a:schemeClr>
                </a:solidFill>
              </a:rPr>
              <a:t>apofiss.deviantart.com</a:t>
            </a:r>
            <a:endParaRPr lang="fr-FR" sz="1000" dirty="0">
              <a:solidFill>
                <a:schemeClr val="bg1">
                  <a:lumMod val="75000"/>
                </a:schemeClr>
              </a:solidFill>
            </a:endParaRPr>
          </a:p>
        </p:txBody>
      </p:sp>
      <p:pic>
        <p:nvPicPr>
          <p:cNvPr id="46" name="Image 45"/>
          <p:cNvPicPr>
            <a:picLocks noChangeAspect="1"/>
          </p:cNvPicPr>
          <p:nvPr/>
        </p:nvPicPr>
        <p:blipFill rotWithShape="1"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770" b="19224"/>
          <a:stretch/>
        </p:blipFill>
        <p:spPr>
          <a:xfrm>
            <a:off x="5400000" y="900000"/>
            <a:ext cx="5760000" cy="5040000"/>
          </a:xfrm>
          <a:prstGeom prst="rect">
            <a:avLst/>
          </a:prstGeom>
        </p:spPr>
      </p:pic>
      <p:sp>
        <p:nvSpPr>
          <p:cNvPr id="65" name="ZoneTexte 64"/>
          <p:cNvSpPr txBox="1"/>
          <p:nvPr/>
        </p:nvSpPr>
        <p:spPr>
          <a:xfrm>
            <a:off x="5393644" y="5960403"/>
            <a:ext cx="5394670" cy="2499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fr-FR" sz="1000" dirty="0" smtClean="0">
                <a:solidFill>
                  <a:schemeClr val="bg1">
                    <a:lumMod val="75000"/>
                  </a:schemeClr>
                </a:solidFill>
              </a:rPr>
              <a:t>Le jeune mendiant </a:t>
            </a:r>
            <a:r>
              <a:rPr lang="fr-FR" sz="1000" dirty="0">
                <a:solidFill>
                  <a:schemeClr val="bg1">
                    <a:lumMod val="75000"/>
                  </a:schemeClr>
                </a:solidFill>
              </a:rPr>
              <a:t>par Bartolomé </a:t>
            </a:r>
            <a:r>
              <a:rPr lang="fr-FR" sz="1000" dirty="0" err="1">
                <a:solidFill>
                  <a:schemeClr val="bg1">
                    <a:lumMod val="75000"/>
                  </a:schemeClr>
                </a:solidFill>
              </a:rPr>
              <a:t>Esteban</a:t>
            </a:r>
            <a:r>
              <a:rPr lang="fr-FR" sz="1000" dirty="0">
                <a:solidFill>
                  <a:schemeClr val="bg1">
                    <a:lumMod val="75000"/>
                  </a:schemeClr>
                </a:solidFill>
              </a:rPr>
              <a:t> MURILLO</a:t>
            </a:r>
          </a:p>
        </p:txBody>
      </p:sp>
      <p:pic>
        <p:nvPicPr>
          <p:cNvPr id="47" name="Image 46"/>
          <p:cNvPicPr>
            <a:picLocks noChangeAspect="1"/>
          </p:cNvPicPr>
          <p:nvPr/>
        </p:nvPicPr>
        <p:blipFill rotWithShape="1"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302" b="3416"/>
          <a:stretch/>
        </p:blipFill>
        <p:spPr>
          <a:xfrm>
            <a:off x="5400000" y="900000"/>
            <a:ext cx="5760000" cy="5040000"/>
          </a:xfrm>
          <a:prstGeom prst="rect">
            <a:avLst/>
          </a:prstGeom>
        </p:spPr>
      </p:pic>
      <p:sp>
        <p:nvSpPr>
          <p:cNvPr id="66" name="ZoneTexte 65"/>
          <p:cNvSpPr txBox="1"/>
          <p:nvPr/>
        </p:nvSpPr>
        <p:spPr>
          <a:xfrm>
            <a:off x="5400000" y="5950800"/>
            <a:ext cx="5394670" cy="2499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fr-FR" sz="1000" dirty="0" smtClean="0">
                <a:solidFill>
                  <a:schemeClr val="bg1">
                    <a:lumMod val="75000"/>
                  </a:schemeClr>
                </a:solidFill>
              </a:rPr>
              <a:t>apofiss.deviantart.com</a:t>
            </a:r>
            <a:endParaRPr lang="fr-FR" sz="1000" dirty="0">
              <a:solidFill>
                <a:schemeClr val="bg1">
                  <a:lumMod val="75000"/>
                </a:schemeClr>
              </a:solidFill>
            </a:endParaRPr>
          </a:p>
        </p:txBody>
      </p:sp>
      <p:pic>
        <p:nvPicPr>
          <p:cNvPr id="48" name="Image 4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1" r="35756"/>
          <a:stretch/>
        </p:blipFill>
        <p:spPr>
          <a:xfrm>
            <a:off x="5400000" y="900000"/>
            <a:ext cx="5760000" cy="50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6327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83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4" fill="hold">
                      <p:stCondLst>
                        <p:cond delay="0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101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2" fill="hold">
                      <p:stCondLst>
                        <p:cond delay="0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110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1" fill="hold">
                      <p:stCondLst>
                        <p:cond delay="0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119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0" fill="hold">
                      <p:stCondLst>
                        <p:cond delay="0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128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9" fill="hold">
                      <p:stCondLst>
                        <p:cond delay="0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137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8" fill="hold">
                      <p:stCondLst>
                        <p:cond delay="0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146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7" fill="hold">
                      <p:stCondLst>
                        <p:cond delay="0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155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6" fill="hold">
                      <p:stCondLst>
                        <p:cond delay="0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contenu 6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pPr defTabSz="1440000"/>
            <a:r>
              <a:rPr lang="fr-FR" dirty="0"/>
              <a:t>Consigne : En	à </a:t>
            </a:r>
            <a:r>
              <a:rPr lang="fr-FR" dirty="0" smtClean="0"/>
              <a:t>	phrases, </a:t>
            </a:r>
            <a:r>
              <a:rPr lang="fr-FR" dirty="0"/>
              <a:t>invente une petite histoire en t’inspirant de l’image.</a:t>
            </a:r>
          </a:p>
        </p:txBody>
      </p:sp>
      <p:sp>
        <p:nvSpPr>
          <p:cNvPr id="5" name="Titr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4200" dirty="0" smtClean="0"/>
              <a:t>Jogging d’écriture</a:t>
            </a:r>
            <a:endParaRPr lang="fr-FR" sz="4200" dirty="0"/>
          </a:p>
        </p:txBody>
      </p:sp>
      <p:sp>
        <p:nvSpPr>
          <p:cNvPr id="9" name="ZoneTexte 8"/>
          <p:cNvSpPr txBox="1"/>
          <p:nvPr/>
        </p:nvSpPr>
        <p:spPr>
          <a:xfrm>
            <a:off x="10794670" y="6200712"/>
            <a:ext cx="559129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fr-FR" sz="2400" b="1" spc="100" dirty="0" smtClean="0">
                <a:solidFill>
                  <a:schemeClr val="bg1"/>
                </a:solidFill>
                <a:latin typeface="Pere Castor" panose="00000400000000000000" pitchFamily="2" charset="0"/>
              </a:rPr>
              <a:t>02</a:t>
            </a:r>
            <a:endParaRPr lang="fr-FR" sz="2800" b="1" spc="100" dirty="0">
              <a:solidFill>
                <a:schemeClr val="bg1"/>
              </a:solidFill>
              <a:latin typeface="Pere Castor" panose="00000400000000000000" pitchFamily="2" charset="0"/>
            </a:endParaRPr>
          </a:p>
        </p:txBody>
      </p:sp>
      <p:sp>
        <p:nvSpPr>
          <p:cNvPr id="12" name="Ellipse 11"/>
          <p:cNvSpPr/>
          <p:nvPr/>
        </p:nvSpPr>
        <p:spPr>
          <a:xfrm>
            <a:off x="838200" y="3776130"/>
            <a:ext cx="540000" cy="540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2400" b="1" dirty="0" smtClean="0">
                <a:latin typeface="Delius" panose="02000603000000000000" pitchFamily="2" charset="0"/>
              </a:rPr>
              <a:t>19</a:t>
            </a:r>
            <a:endParaRPr lang="fr-FR" sz="2400" b="1" dirty="0">
              <a:latin typeface="Delius" panose="02000603000000000000" pitchFamily="2" charset="0"/>
            </a:endParaRPr>
          </a:p>
        </p:txBody>
      </p:sp>
      <p:sp>
        <p:nvSpPr>
          <p:cNvPr id="13" name="Ellipse 12"/>
          <p:cNvSpPr/>
          <p:nvPr/>
        </p:nvSpPr>
        <p:spPr>
          <a:xfrm>
            <a:off x="4306116" y="3776130"/>
            <a:ext cx="540000" cy="540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2400" b="1" dirty="0" smtClean="0">
                <a:latin typeface="Delius" panose="02000603000000000000" pitchFamily="2" charset="0"/>
              </a:rPr>
              <a:t>24</a:t>
            </a:r>
            <a:endParaRPr lang="fr-FR" sz="2400" b="1" dirty="0">
              <a:latin typeface="Delius" panose="02000603000000000000" pitchFamily="2" charset="0"/>
            </a:endParaRPr>
          </a:p>
        </p:txBody>
      </p:sp>
      <p:sp>
        <p:nvSpPr>
          <p:cNvPr id="14" name="Ellipse 13"/>
          <p:cNvSpPr/>
          <p:nvPr/>
        </p:nvSpPr>
        <p:spPr>
          <a:xfrm>
            <a:off x="1531348" y="3776130"/>
            <a:ext cx="540000" cy="540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2400" b="1" dirty="0" smtClean="0">
                <a:latin typeface="Delius" panose="02000603000000000000" pitchFamily="2" charset="0"/>
              </a:rPr>
              <a:t>20</a:t>
            </a:r>
            <a:endParaRPr lang="fr-FR" sz="2400" b="1" dirty="0">
              <a:latin typeface="Delius" panose="02000603000000000000" pitchFamily="2" charset="0"/>
            </a:endParaRPr>
          </a:p>
        </p:txBody>
      </p:sp>
      <p:sp>
        <p:nvSpPr>
          <p:cNvPr id="15" name="Ellipse 14"/>
          <p:cNvSpPr/>
          <p:nvPr/>
        </p:nvSpPr>
        <p:spPr>
          <a:xfrm>
            <a:off x="2224497" y="3776130"/>
            <a:ext cx="540000" cy="540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2400" b="1" dirty="0" smtClean="0">
                <a:latin typeface="Delius" panose="02000603000000000000" pitchFamily="2" charset="0"/>
              </a:rPr>
              <a:t>21</a:t>
            </a:r>
            <a:endParaRPr lang="fr-FR" sz="2400" b="1" dirty="0">
              <a:latin typeface="Delius" panose="02000603000000000000" pitchFamily="2" charset="0"/>
            </a:endParaRPr>
          </a:p>
        </p:txBody>
      </p:sp>
      <p:sp>
        <p:nvSpPr>
          <p:cNvPr id="16" name="Ellipse 15"/>
          <p:cNvSpPr/>
          <p:nvPr/>
        </p:nvSpPr>
        <p:spPr>
          <a:xfrm>
            <a:off x="2918370" y="3776130"/>
            <a:ext cx="540000" cy="540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2400" b="1" dirty="0" smtClean="0">
                <a:latin typeface="Delius" panose="02000603000000000000" pitchFamily="2" charset="0"/>
              </a:rPr>
              <a:t>22</a:t>
            </a:r>
            <a:endParaRPr lang="fr-FR" sz="2400" b="1" dirty="0">
              <a:latin typeface="Delius" panose="02000603000000000000" pitchFamily="2" charset="0"/>
            </a:endParaRPr>
          </a:p>
        </p:txBody>
      </p:sp>
      <p:sp>
        <p:nvSpPr>
          <p:cNvPr id="17" name="Ellipse 16"/>
          <p:cNvSpPr/>
          <p:nvPr/>
        </p:nvSpPr>
        <p:spPr>
          <a:xfrm>
            <a:off x="3612243" y="3776130"/>
            <a:ext cx="540000" cy="540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2400" b="1" dirty="0" smtClean="0">
                <a:latin typeface="Delius" panose="02000603000000000000" pitchFamily="2" charset="0"/>
              </a:rPr>
              <a:t>23</a:t>
            </a:r>
            <a:endParaRPr lang="fr-FR" sz="2400" b="1" dirty="0">
              <a:latin typeface="Delius" panose="02000603000000000000" pitchFamily="2" charset="0"/>
            </a:endParaRPr>
          </a:p>
        </p:txBody>
      </p:sp>
      <p:sp>
        <p:nvSpPr>
          <p:cNvPr id="18" name="Ellipse 17"/>
          <p:cNvSpPr/>
          <p:nvPr/>
        </p:nvSpPr>
        <p:spPr>
          <a:xfrm>
            <a:off x="838200" y="4595527"/>
            <a:ext cx="540000" cy="540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2400" b="1" dirty="0" smtClean="0">
                <a:latin typeface="Delius" panose="02000603000000000000" pitchFamily="2" charset="0"/>
              </a:rPr>
              <a:t>25</a:t>
            </a:r>
            <a:endParaRPr lang="fr-FR" sz="2400" b="1" dirty="0">
              <a:latin typeface="Delius" panose="02000603000000000000" pitchFamily="2" charset="0"/>
            </a:endParaRPr>
          </a:p>
        </p:txBody>
      </p:sp>
      <p:sp>
        <p:nvSpPr>
          <p:cNvPr id="19" name="Ellipse 18"/>
          <p:cNvSpPr/>
          <p:nvPr/>
        </p:nvSpPr>
        <p:spPr>
          <a:xfrm>
            <a:off x="4306116" y="4595527"/>
            <a:ext cx="540000" cy="540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2400" b="1" dirty="0" smtClean="0">
                <a:latin typeface="Delius" panose="02000603000000000000" pitchFamily="2" charset="0"/>
              </a:rPr>
              <a:t>30</a:t>
            </a:r>
            <a:endParaRPr lang="fr-FR" sz="2400" b="1" dirty="0">
              <a:latin typeface="Delius" panose="02000603000000000000" pitchFamily="2" charset="0"/>
            </a:endParaRPr>
          </a:p>
        </p:txBody>
      </p:sp>
      <p:sp>
        <p:nvSpPr>
          <p:cNvPr id="20" name="Ellipse 19"/>
          <p:cNvSpPr/>
          <p:nvPr/>
        </p:nvSpPr>
        <p:spPr>
          <a:xfrm>
            <a:off x="1531348" y="4595527"/>
            <a:ext cx="540000" cy="540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2400" b="1" dirty="0" smtClean="0">
                <a:latin typeface="Delius" panose="02000603000000000000" pitchFamily="2" charset="0"/>
              </a:rPr>
              <a:t>26</a:t>
            </a:r>
            <a:endParaRPr lang="fr-FR" sz="2400" b="1" dirty="0">
              <a:latin typeface="Delius" panose="02000603000000000000" pitchFamily="2" charset="0"/>
            </a:endParaRPr>
          </a:p>
        </p:txBody>
      </p:sp>
      <p:sp>
        <p:nvSpPr>
          <p:cNvPr id="21" name="Ellipse 20"/>
          <p:cNvSpPr/>
          <p:nvPr/>
        </p:nvSpPr>
        <p:spPr>
          <a:xfrm>
            <a:off x="2224497" y="4595527"/>
            <a:ext cx="540000" cy="540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2400" b="1" dirty="0" smtClean="0">
                <a:latin typeface="Delius" panose="02000603000000000000" pitchFamily="2" charset="0"/>
              </a:rPr>
              <a:t>27</a:t>
            </a:r>
            <a:endParaRPr lang="fr-FR" sz="2400" b="1" dirty="0">
              <a:latin typeface="Delius" panose="02000603000000000000" pitchFamily="2" charset="0"/>
            </a:endParaRPr>
          </a:p>
        </p:txBody>
      </p:sp>
      <p:sp>
        <p:nvSpPr>
          <p:cNvPr id="22" name="Ellipse 21"/>
          <p:cNvSpPr/>
          <p:nvPr/>
        </p:nvSpPr>
        <p:spPr>
          <a:xfrm>
            <a:off x="2918370" y="4595527"/>
            <a:ext cx="540000" cy="540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2400" b="1" dirty="0" smtClean="0">
                <a:latin typeface="Delius" panose="02000603000000000000" pitchFamily="2" charset="0"/>
              </a:rPr>
              <a:t>28</a:t>
            </a:r>
            <a:endParaRPr lang="fr-FR" sz="2400" b="1" dirty="0">
              <a:latin typeface="Delius" panose="02000603000000000000" pitchFamily="2" charset="0"/>
            </a:endParaRPr>
          </a:p>
        </p:txBody>
      </p:sp>
      <p:sp>
        <p:nvSpPr>
          <p:cNvPr id="23" name="Ellipse 22"/>
          <p:cNvSpPr/>
          <p:nvPr/>
        </p:nvSpPr>
        <p:spPr>
          <a:xfrm>
            <a:off x="3612243" y="4595527"/>
            <a:ext cx="540000" cy="540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2400" b="1" dirty="0" smtClean="0">
                <a:latin typeface="Delius" panose="02000603000000000000" pitchFamily="2" charset="0"/>
              </a:rPr>
              <a:t>29</a:t>
            </a:r>
            <a:endParaRPr lang="fr-FR" sz="2400" b="1" dirty="0">
              <a:latin typeface="Delius" panose="02000603000000000000" pitchFamily="2" charset="0"/>
            </a:endParaRPr>
          </a:p>
        </p:txBody>
      </p:sp>
      <p:sp>
        <p:nvSpPr>
          <p:cNvPr id="24" name="Ellipse 23"/>
          <p:cNvSpPr/>
          <p:nvPr/>
        </p:nvSpPr>
        <p:spPr>
          <a:xfrm>
            <a:off x="838200" y="5414924"/>
            <a:ext cx="540000" cy="540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2400" b="1" dirty="0" smtClean="0">
                <a:latin typeface="Delius" panose="02000603000000000000" pitchFamily="2" charset="0"/>
              </a:rPr>
              <a:t>31</a:t>
            </a:r>
            <a:endParaRPr lang="fr-FR" sz="2400" b="1" dirty="0">
              <a:latin typeface="Delius" panose="02000603000000000000" pitchFamily="2" charset="0"/>
            </a:endParaRPr>
          </a:p>
        </p:txBody>
      </p:sp>
      <p:sp>
        <p:nvSpPr>
          <p:cNvPr id="25" name="Ellipse 24"/>
          <p:cNvSpPr/>
          <p:nvPr/>
        </p:nvSpPr>
        <p:spPr>
          <a:xfrm>
            <a:off x="4306116" y="5414924"/>
            <a:ext cx="540000" cy="540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2400" b="1" dirty="0" smtClean="0">
                <a:latin typeface="Delius" panose="02000603000000000000" pitchFamily="2" charset="0"/>
              </a:rPr>
              <a:t>36</a:t>
            </a:r>
            <a:endParaRPr lang="fr-FR" sz="2400" b="1" dirty="0">
              <a:latin typeface="Delius" panose="02000603000000000000" pitchFamily="2" charset="0"/>
            </a:endParaRPr>
          </a:p>
        </p:txBody>
      </p:sp>
      <p:sp>
        <p:nvSpPr>
          <p:cNvPr id="26" name="Ellipse 25"/>
          <p:cNvSpPr/>
          <p:nvPr/>
        </p:nvSpPr>
        <p:spPr>
          <a:xfrm>
            <a:off x="1531348" y="5414924"/>
            <a:ext cx="540000" cy="540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2400" b="1" dirty="0" smtClean="0">
                <a:latin typeface="Delius" panose="02000603000000000000" pitchFamily="2" charset="0"/>
              </a:rPr>
              <a:t>32</a:t>
            </a:r>
            <a:endParaRPr lang="fr-FR" sz="2400" b="1" dirty="0">
              <a:latin typeface="Delius" panose="02000603000000000000" pitchFamily="2" charset="0"/>
            </a:endParaRPr>
          </a:p>
        </p:txBody>
      </p:sp>
      <p:sp>
        <p:nvSpPr>
          <p:cNvPr id="27" name="Ellipse 26"/>
          <p:cNvSpPr/>
          <p:nvPr/>
        </p:nvSpPr>
        <p:spPr>
          <a:xfrm>
            <a:off x="2224497" y="5414924"/>
            <a:ext cx="540000" cy="540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2400" b="1" dirty="0" smtClean="0">
                <a:latin typeface="Delius" panose="02000603000000000000" pitchFamily="2" charset="0"/>
              </a:rPr>
              <a:t>33</a:t>
            </a:r>
            <a:endParaRPr lang="fr-FR" sz="2400" b="1" dirty="0">
              <a:latin typeface="Delius" panose="02000603000000000000" pitchFamily="2" charset="0"/>
            </a:endParaRPr>
          </a:p>
        </p:txBody>
      </p:sp>
      <p:sp>
        <p:nvSpPr>
          <p:cNvPr id="28" name="Ellipse 27"/>
          <p:cNvSpPr/>
          <p:nvPr/>
        </p:nvSpPr>
        <p:spPr>
          <a:xfrm>
            <a:off x="2918370" y="5414924"/>
            <a:ext cx="540000" cy="540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2400" b="1" dirty="0" smtClean="0">
                <a:latin typeface="Delius" panose="02000603000000000000" pitchFamily="2" charset="0"/>
              </a:rPr>
              <a:t>34</a:t>
            </a:r>
            <a:endParaRPr lang="fr-FR" sz="2400" b="1" dirty="0">
              <a:latin typeface="Delius" panose="02000603000000000000" pitchFamily="2" charset="0"/>
            </a:endParaRPr>
          </a:p>
        </p:txBody>
      </p:sp>
      <p:sp>
        <p:nvSpPr>
          <p:cNvPr id="29" name="Ellipse 28"/>
          <p:cNvSpPr/>
          <p:nvPr/>
        </p:nvSpPr>
        <p:spPr>
          <a:xfrm>
            <a:off x="3612243" y="5414924"/>
            <a:ext cx="540000" cy="540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2400" b="1" dirty="0" smtClean="0">
                <a:latin typeface="Delius" panose="02000603000000000000" pitchFamily="2" charset="0"/>
              </a:rPr>
              <a:t>35</a:t>
            </a:r>
            <a:endParaRPr lang="fr-FR" sz="2400" b="1" dirty="0">
              <a:latin typeface="Delius" panose="02000603000000000000" pitchFamily="2" charset="0"/>
            </a:endParaRPr>
          </a:p>
        </p:txBody>
      </p:sp>
      <p:grpSp>
        <p:nvGrpSpPr>
          <p:cNvPr id="2" name="Groupe 1"/>
          <p:cNvGrpSpPr/>
          <p:nvPr/>
        </p:nvGrpSpPr>
        <p:grpSpPr>
          <a:xfrm>
            <a:off x="5400000" y="900000"/>
            <a:ext cx="5760000" cy="5300313"/>
            <a:chOff x="5400000" y="900000"/>
            <a:chExt cx="5760000" cy="5300313"/>
          </a:xfrm>
        </p:grpSpPr>
        <p:pic>
          <p:nvPicPr>
            <p:cNvPr id="11" name="Image 10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545" r="11455"/>
            <a:stretch/>
          </p:blipFill>
          <p:spPr>
            <a:xfrm>
              <a:off x="5400000" y="900000"/>
              <a:ext cx="5760000" cy="5040000"/>
            </a:xfrm>
            <a:prstGeom prst="rect">
              <a:avLst/>
            </a:prstGeom>
          </p:spPr>
        </p:pic>
        <p:sp>
          <p:nvSpPr>
            <p:cNvPr id="53" name="ZoneTexte 52"/>
            <p:cNvSpPr txBox="1"/>
            <p:nvPr/>
          </p:nvSpPr>
          <p:spPr>
            <a:xfrm>
              <a:off x="5400000" y="5950401"/>
              <a:ext cx="5394670" cy="24991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r"/>
              <a:r>
                <a:rPr lang="fr-FR" sz="1000" dirty="0" smtClean="0">
                  <a:solidFill>
                    <a:schemeClr val="bg1">
                      <a:lumMod val="75000"/>
                    </a:schemeClr>
                  </a:solidFill>
                </a:rPr>
                <a:t>apofiss.deviantart.com</a:t>
              </a:r>
              <a:endParaRPr lang="fr-FR" sz="1000" dirty="0">
                <a:solidFill>
                  <a:schemeClr val="bg1">
                    <a:lumMod val="75000"/>
                  </a:schemeClr>
                </a:solidFill>
              </a:endParaRPr>
            </a:p>
          </p:txBody>
        </p:sp>
      </p:grpSp>
      <p:grpSp>
        <p:nvGrpSpPr>
          <p:cNvPr id="3" name="Groupe 2"/>
          <p:cNvGrpSpPr/>
          <p:nvPr/>
        </p:nvGrpSpPr>
        <p:grpSpPr>
          <a:xfrm>
            <a:off x="5400000" y="900000"/>
            <a:ext cx="5760000" cy="5300712"/>
            <a:chOff x="5400000" y="900000"/>
            <a:chExt cx="5760000" cy="5300712"/>
          </a:xfrm>
        </p:grpSpPr>
        <p:pic>
          <p:nvPicPr>
            <p:cNvPr id="30" name="Image 29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575" r="9575"/>
            <a:stretch/>
          </p:blipFill>
          <p:spPr>
            <a:xfrm>
              <a:off x="5400000" y="900000"/>
              <a:ext cx="5760000" cy="5040000"/>
            </a:xfrm>
            <a:prstGeom prst="rect">
              <a:avLst/>
            </a:prstGeom>
          </p:spPr>
        </p:pic>
        <p:sp>
          <p:nvSpPr>
            <p:cNvPr id="54" name="ZoneTexte 53"/>
            <p:cNvSpPr txBox="1"/>
            <p:nvPr/>
          </p:nvSpPr>
          <p:spPr>
            <a:xfrm>
              <a:off x="5400000" y="5950800"/>
              <a:ext cx="5394670" cy="24991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r"/>
              <a:r>
                <a:rPr lang="fr-FR" sz="1000" dirty="0">
                  <a:solidFill>
                    <a:schemeClr val="bg1">
                      <a:lumMod val="75000"/>
                    </a:schemeClr>
                  </a:solidFill>
                </a:rPr>
                <a:t>Horus par </a:t>
              </a:r>
              <a:r>
                <a:rPr lang="fr-FR" sz="1000" dirty="0" err="1">
                  <a:solidFill>
                    <a:schemeClr val="bg1">
                      <a:lumMod val="75000"/>
                    </a:schemeClr>
                  </a:solidFill>
                </a:rPr>
                <a:t>Dragolisco</a:t>
              </a:r>
              <a:endParaRPr lang="fr-FR" sz="1000" dirty="0">
                <a:solidFill>
                  <a:schemeClr val="bg1">
                    <a:lumMod val="75000"/>
                  </a:schemeClr>
                </a:solidFill>
              </a:endParaRPr>
            </a:p>
          </p:txBody>
        </p:sp>
      </p:grpSp>
      <p:sp>
        <p:nvSpPr>
          <p:cNvPr id="55" name="ZoneTexte 54"/>
          <p:cNvSpPr txBox="1"/>
          <p:nvPr/>
        </p:nvSpPr>
        <p:spPr>
          <a:xfrm>
            <a:off x="5400000" y="5950800"/>
            <a:ext cx="5394670" cy="2499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fr-FR" sz="1000" dirty="0" smtClean="0">
                <a:solidFill>
                  <a:schemeClr val="bg1">
                    <a:lumMod val="75000"/>
                  </a:schemeClr>
                </a:solidFill>
              </a:rPr>
              <a:t>apofiss.deviantart.com</a:t>
            </a:r>
            <a:endParaRPr lang="fr-FR" sz="1000" dirty="0">
              <a:solidFill>
                <a:schemeClr val="bg1">
                  <a:lumMod val="75000"/>
                </a:schemeClr>
              </a:solidFill>
            </a:endParaRPr>
          </a:p>
        </p:txBody>
      </p:sp>
      <p:pic>
        <p:nvPicPr>
          <p:cNvPr id="32" name="Image 31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857" r="17857"/>
          <a:stretch/>
        </p:blipFill>
        <p:spPr>
          <a:xfrm>
            <a:off x="5400000" y="900000"/>
            <a:ext cx="5760000" cy="5040000"/>
          </a:xfrm>
          <a:prstGeom prst="rect">
            <a:avLst/>
          </a:prstGeom>
        </p:spPr>
      </p:pic>
      <p:sp>
        <p:nvSpPr>
          <p:cNvPr id="56" name="ZoneTexte 55"/>
          <p:cNvSpPr txBox="1"/>
          <p:nvPr/>
        </p:nvSpPr>
        <p:spPr>
          <a:xfrm>
            <a:off x="5400000" y="5950800"/>
            <a:ext cx="5394670" cy="2499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fr-FR" sz="1000" dirty="0">
                <a:solidFill>
                  <a:schemeClr val="bg1">
                    <a:lumMod val="75000"/>
                  </a:schemeClr>
                </a:solidFill>
              </a:rPr>
              <a:t>Par </a:t>
            </a:r>
            <a:r>
              <a:rPr lang="fr-FR" sz="1000" dirty="0" err="1">
                <a:solidFill>
                  <a:schemeClr val="bg1">
                    <a:lumMod val="75000"/>
                  </a:schemeClr>
                </a:solidFill>
              </a:rPr>
              <a:t>Carolyne</a:t>
            </a:r>
            <a:r>
              <a:rPr lang="fr-FR" sz="1000" dirty="0">
                <a:solidFill>
                  <a:schemeClr val="bg1">
                    <a:lumMod val="75000"/>
                  </a:schemeClr>
                </a:solidFill>
              </a:rPr>
              <a:t> </a:t>
            </a:r>
            <a:r>
              <a:rPr lang="fr-FR" sz="1000" dirty="0" err="1">
                <a:solidFill>
                  <a:schemeClr val="bg1">
                    <a:lumMod val="75000"/>
                  </a:schemeClr>
                </a:solidFill>
              </a:rPr>
              <a:t>Tillery</a:t>
            </a:r>
            <a:endParaRPr lang="fr-FR" sz="1000" dirty="0">
              <a:solidFill>
                <a:schemeClr val="bg1">
                  <a:lumMod val="75000"/>
                </a:schemeClr>
              </a:solidFill>
            </a:endParaRPr>
          </a:p>
        </p:txBody>
      </p:sp>
      <p:pic>
        <p:nvPicPr>
          <p:cNvPr id="33" name="Image 32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50" b="6250"/>
          <a:stretch/>
        </p:blipFill>
        <p:spPr>
          <a:xfrm>
            <a:off x="5400000" y="900000"/>
            <a:ext cx="5760000" cy="5040000"/>
          </a:xfrm>
          <a:prstGeom prst="rect">
            <a:avLst/>
          </a:prstGeom>
        </p:spPr>
      </p:pic>
      <p:sp>
        <p:nvSpPr>
          <p:cNvPr id="57" name="ZoneTexte 56"/>
          <p:cNvSpPr txBox="1"/>
          <p:nvPr/>
        </p:nvSpPr>
        <p:spPr>
          <a:xfrm>
            <a:off x="5400000" y="5950800"/>
            <a:ext cx="5394670" cy="2499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fr-FR" sz="1000" dirty="0" smtClean="0">
                <a:solidFill>
                  <a:schemeClr val="bg1">
                    <a:lumMod val="75000"/>
                  </a:schemeClr>
                </a:solidFill>
              </a:rPr>
              <a:t>apofiss.deviantart.com</a:t>
            </a:r>
            <a:endParaRPr lang="fr-FR" sz="1000" dirty="0">
              <a:solidFill>
                <a:schemeClr val="bg1">
                  <a:lumMod val="75000"/>
                </a:schemeClr>
              </a:solidFill>
            </a:endParaRPr>
          </a:p>
        </p:txBody>
      </p:sp>
      <p:pic>
        <p:nvPicPr>
          <p:cNvPr id="34" name="Image 33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36" r="8789"/>
          <a:stretch/>
        </p:blipFill>
        <p:spPr>
          <a:xfrm>
            <a:off x="5400000" y="900000"/>
            <a:ext cx="5760000" cy="5040000"/>
          </a:xfrm>
          <a:prstGeom prst="rect">
            <a:avLst/>
          </a:prstGeom>
        </p:spPr>
      </p:pic>
      <p:sp>
        <p:nvSpPr>
          <p:cNvPr id="58" name="ZoneTexte 57"/>
          <p:cNvSpPr txBox="1"/>
          <p:nvPr/>
        </p:nvSpPr>
        <p:spPr>
          <a:xfrm>
            <a:off x="5400000" y="5950800"/>
            <a:ext cx="5394670" cy="2499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fr-FR" sz="1000" dirty="0" smtClean="0">
                <a:solidFill>
                  <a:schemeClr val="bg1">
                    <a:lumMod val="75000"/>
                  </a:schemeClr>
                </a:solidFill>
              </a:rPr>
              <a:t>apofiss.deviantart.com</a:t>
            </a:r>
            <a:endParaRPr lang="fr-FR" sz="1000" dirty="0">
              <a:solidFill>
                <a:schemeClr val="bg1">
                  <a:lumMod val="75000"/>
                </a:schemeClr>
              </a:solidFill>
            </a:endParaRPr>
          </a:p>
        </p:txBody>
      </p:sp>
      <p:pic>
        <p:nvPicPr>
          <p:cNvPr id="35" name="Image 34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43" r="16643"/>
          <a:stretch/>
        </p:blipFill>
        <p:spPr>
          <a:xfrm>
            <a:off x="5400000" y="900000"/>
            <a:ext cx="5760000" cy="5040000"/>
          </a:xfrm>
          <a:prstGeom prst="rect">
            <a:avLst/>
          </a:prstGeom>
        </p:spPr>
      </p:pic>
      <p:sp>
        <p:nvSpPr>
          <p:cNvPr id="59" name="ZoneTexte 58"/>
          <p:cNvSpPr txBox="1"/>
          <p:nvPr/>
        </p:nvSpPr>
        <p:spPr>
          <a:xfrm>
            <a:off x="5400000" y="5950800"/>
            <a:ext cx="5394670" cy="2499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fr-FR" sz="1000" dirty="0">
                <a:solidFill>
                  <a:schemeClr val="bg1">
                    <a:lumMod val="75000"/>
                  </a:schemeClr>
                </a:solidFill>
              </a:rPr>
              <a:t>Par </a:t>
            </a:r>
            <a:r>
              <a:rPr lang="fr-FR" sz="1000" dirty="0" err="1" smtClean="0">
                <a:solidFill>
                  <a:schemeClr val="bg1">
                    <a:lumMod val="75000"/>
                  </a:schemeClr>
                </a:solidFill>
              </a:rPr>
              <a:t>Varguy</a:t>
            </a:r>
            <a:endParaRPr lang="fr-FR" sz="1000" dirty="0">
              <a:solidFill>
                <a:schemeClr val="bg1">
                  <a:lumMod val="75000"/>
                </a:schemeClr>
              </a:solidFill>
            </a:endParaRPr>
          </a:p>
        </p:txBody>
      </p:sp>
      <p:pic>
        <p:nvPicPr>
          <p:cNvPr id="36" name="Image 35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04" b="8304"/>
          <a:stretch/>
        </p:blipFill>
        <p:spPr>
          <a:xfrm>
            <a:off x="5400000" y="900000"/>
            <a:ext cx="5760000" cy="5040000"/>
          </a:xfrm>
          <a:prstGeom prst="rect">
            <a:avLst/>
          </a:prstGeom>
        </p:spPr>
      </p:pic>
      <p:sp>
        <p:nvSpPr>
          <p:cNvPr id="60" name="ZoneTexte 59"/>
          <p:cNvSpPr txBox="1"/>
          <p:nvPr/>
        </p:nvSpPr>
        <p:spPr>
          <a:xfrm>
            <a:off x="5400000" y="5950800"/>
            <a:ext cx="5394670" cy="2499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fr-FR" sz="1000" dirty="0" smtClean="0">
                <a:solidFill>
                  <a:schemeClr val="bg1">
                    <a:lumMod val="75000"/>
                  </a:schemeClr>
                </a:solidFill>
              </a:rPr>
              <a:t>apofiss.deviantart.com</a:t>
            </a:r>
            <a:endParaRPr lang="fr-FR" sz="1000" dirty="0">
              <a:solidFill>
                <a:schemeClr val="bg1">
                  <a:lumMod val="75000"/>
                </a:schemeClr>
              </a:solidFill>
            </a:endParaRPr>
          </a:p>
        </p:txBody>
      </p:sp>
      <p:pic>
        <p:nvPicPr>
          <p:cNvPr id="37" name="Image 36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924" b="12924"/>
          <a:stretch/>
        </p:blipFill>
        <p:spPr>
          <a:xfrm>
            <a:off x="5400000" y="900000"/>
            <a:ext cx="5760000" cy="5040000"/>
          </a:xfrm>
          <a:prstGeom prst="rect">
            <a:avLst/>
          </a:prstGeom>
        </p:spPr>
      </p:pic>
      <p:sp>
        <p:nvSpPr>
          <p:cNvPr id="61" name="ZoneTexte 60"/>
          <p:cNvSpPr txBox="1"/>
          <p:nvPr/>
        </p:nvSpPr>
        <p:spPr>
          <a:xfrm>
            <a:off x="5400000" y="5950800"/>
            <a:ext cx="5394670" cy="2499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fr-FR" sz="1000" dirty="0">
                <a:solidFill>
                  <a:schemeClr val="bg1">
                    <a:lumMod val="75000"/>
                  </a:schemeClr>
                </a:solidFill>
              </a:rPr>
              <a:t>Par </a:t>
            </a:r>
            <a:r>
              <a:rPr lang="fr-FR" sz="1000" dirty="0" err="1">
                <a:solidFill>
                  <a:schemeClr val="bg1">
                    <a:lumMod val="75000"/>
                  </a:schemeClr>
                </a:solidFill>
              </a:rPr>
              <a:t>Luli</a:t>
            </a:r>
            <a:r>
              <a:rPr lang="fr-FR" sz="1000" dirty="0">
                <a:solidFill>
                  <a:schemeClr val="bg1">
                    <a:lumMod val="75000"/>
                  </a:schemeClr>
                </a:solidFill>
              </a:rPr>
              <a:t> </a:t>
            </a:r>
            <a:r>
              <a:rPr lang="fr-FR" sz="1000" dirty="0" err="1">
                <a:solidFill>
                  <a:schemeClr val="bg1">
                    <a:lumMod val="75000"/>
                  </a:schemeClr>
                </a:solidFill>
              </a:rPr>
              <a:t>Bunny</a:t>
            </a:r>
            <a:endParaRPr lang="fr-FR" sz="1000" dirty="0">
              <a:solidFill>
                <a:schemeClr val="bg1">
                  <a:lumMod val="75000"/>
                </a:schemeClr>
              </a:solidFill>
            </a:endParaRPr>
          </a:p>
        </p:txBody>
      </p:sp>
      <p:grpSp>
        <p:nvGrpSpPr>
          <p:cNvPr id="6" name="Groupe 5"/>
          <p:cNvGrpSpPr/>
          <p:nvPr/>
        </p:nvGrpSpPr>
        <p:grpSpPr>
          <a:xfrm>
            <a:off x="5400000" y="900000"/>
            <a:ext cx="5760000" cy="5040000"/>
            <a:chOff x="5400000" y="900000"/>
            <a:chExt cx="5760000" cy="5040000"/>
          </a:xfrm>
        </p:grpSpPr>
        <p:sp>
          <p:nvSpPr>
            <p:cNvPr id="4" name="Rectangle 3"/>
            <p:cNvSpPr/>
            <p:nvPr/>
          </p:nvSpPr>
          <p:spPr>
            <a:xfrm>
              <a:off x="5400000" y="900000"/>
              <a:ext cx="5760000" cy="5040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pic>
          <p:nvPicPr>
            <p:cNvPr id="38" name="Image 37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60000" y="900000"/>
              <a:ext cx="5040000" cy="5040000"/>
            </a:xfrm>
            <a:prstGeom prst="rect">
              <a:avLst/>
            </a:prstGeom>
          </p:spPr>
        </p:pic>
      </p:grpSp>
      <p:sp>
        <p:nvSpPr>
          <p:cNvPr id="62" name="ZoneTexte 61"/>
          <p:cNvSpPr txBox="1"/>
          <p:nvPr/>
        </p:nvSpPr>
        <p:spPr>
          <a:xfrm>
            <a:off x="5400000" y="5950800"/>
            <a:ext cx="5394670" cy="2499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fr-FR" sz="1000" dirty="0">
                <a:solidFill>
                  <a:schemeClr val="bg1">
                    <a:lumMod val="75000"/>
                  </a:schemeClr>
                </a:solidFill>
              </a:rPr>
              <a:t>Par </a:t>
            </a:r>
            <a:r>
              <a:rPr lang="fr-FR" sz="1000" dirty="0" smtClean="0">
                <a:solidFill>
                  <a:schemeClr val="bg1">
                    <a:lumMod val="75000"/>
                  </a:schemeClr>
                </a:solidFill>
              </a:rPr>
              <a:t>Vadim </a:t>
            </a:r>
            <a:r>
              <a:rPr lang="fr-FR" sz="1000" dirty="0" err="1" smtClean="0">
                <a:solidFill>
                  <a:schemeClr val="bg1">
                    <a:lumMod val="75000"/>
                  </a:schemeClr>
                </a:solidFill>
              </a:rPr>
              <a:t>Trunov</a:t>
            </a:r>
            <a:endParaRPr lang="fr-FR" sz="1000" dirty="0">
              <a:solidFill>
                <a:schemeClr val="bg1">
                  <a:lumMod val="75000"/>
                </a:schemeClr>
              </a:solidFill>
            </a:endParaRPr>
          </a:p>
        </p:txBody>
      </p:sp>
      <p:grpSp>
        <p:nvGrpSpPr>
          <p:cNvPr id="8" name="Groupe 7"/>
          <p:cNvGrpSpPr/>
          <p:nvPr/>
        </p:nvGrpSpPr>
        <p:grpSpPr>
          <a:xfrm>
            <a:off x="5400000" y="900000"/>
            <a:ext cx="5760000" cy="5040000"/>
            <a:chOff x="5400000" y="900000"/>
            <a:chExt cx="5760000" cy="5040000"/>
          </a:xfrm>
        </p:grpSpPr>
        <p:sp>
          <p:nvSpPr>
            <p:cNvPr id="49" name="Rectangle 48"/>
            <p:cNvSpPr/>
            <p:nvPr/>
          </p:nvSpPr>
          <p:spPr>
            <a:xfrm>
              <a:off x="5400000" y="900000"/>
              <a:ext cx="5760000" cy="5040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pic>
          <p:nvPicPr>
            <p:cNvPr id="39" name="Image 38"/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00000" y="1610182"/>
              <a:ext cx="5760000" cy="3619636"/>
            </a:xfrm>
            <a:prstGeom prst="rect">
              <a:avLst/>
            </a:prstGeom>
          </p:spPr>
        </p:pic>
      </p:grpSp>
      <p:sp>
        <p:nvSpPr>
          <p:cNvPr id="63" name="ZoneTexte 62"/>
          <p:cNvSpPr txBox="1"/>
          <p:nvPr/>
        </p:nvSpPr>
        <p:spPr>
          <a:xfrm>
            <a:off x="5400000" y="5950800"/>
            <a:ext cx="5394670" cy="2499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fr-FR" sz="1000" dirty="0" smtClean="0">
                <a:solidFill>
                  <a:schemeClr val="bg1">
                    <a:lumMod val="75000"/>
                  </a:schemeClr>
                </a:solidFill>
              </a:rPr>
              <a:t>apofiss.deviantart.com</a:t>
            </a:r>
            <a:endParaRPr lang="fr-FR" sz="1000" dirty="0">
              <a:solidFill>
                <a:schemeClr val="bg1">
                  <a:lumMod val="75000"/>
                </a:schemeClr>
              </a:solidFill>
            </a:endParaRPr>
          </a:p>
        </p:txBody>
      </p:sp>
      <p:pic>
        <p:nvPicPr>
          <p:cNvPr id="40" name="Image 39"/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809" r="17809"/>
          <a:stretch/>
        </p:blipFill>
        <p:spPr>
          <a:xfrm>
            <a:off x="5398411" y="900000"/>
            <a:ext cx="5760000" cy="5040000"/>
          </a:xfrm>
          <a:prstGeom prst="rect">
            <a:avLst/>
          </a:prstGeom>
        </p:spPr>
      </p:pic>
      <p:sp>
        <p:nvSpPr>
          <p:cNvPr id="64" name="ZoneTexte 63"/>
          <p:cNvSpPr txBox="1"/>
          <p:nvPr/>
        </p:nvSpPr>
        <p:spPr>
          <a:xfrm>
            <a:off x="5400000" y="5950800"/>
            <a:ext cx="5394670" cy="2499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fr-FR" sz="1000" dirty="0">
                <a:solidFill>
                  <a:schemeClr val="bg1">
                    <a:lumMod val="75000"/>
                  </a:schemeClr>
                </a:solidFill>
              </a:rPr>
              <a:t>Par 0l_fox_l0</a:t>
            </a:r>
          </a:p>
        </p:txBody>
      </p:sp>
      <p:pic>
        <p:nvPicPr>
          <p:cNvPr id="42" name="Image 41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2" r="23628"/>
          <a:stretch/>
        </p:blipFill>
        <p:spPr>
          <a:xfrm>
            <a:off x="5400000" y="900000"/>
            <a:ext cx="5760000" cy="5040000"/>
          </a:xfrm>
          <a:prstGeom prst="rect">
            <a:avLst/>
          </a:prstGeom>
        </p:spPr>
      </p:pic>
      <p:sp>
        <p:nvSpPr>
          <p:cNvPr id="66" name="ZoneTexte 65"/>
          <p:cNvSpPr txBox="1"/>
          <p:nvPr/>
        </p:nvSpPr>
        <p:spPr>
          <a:xfrm>
            <a:off x="5400000" y="5950800"/>
            <a:ext cx="5394670" cy="2499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fr-FR" sz="1000" dirty="0">
                <a:solidFill>
                  <a:schemeClr val="bg1">
                    <a:lumMod val="75000"/>
                  </a:schemeClr>
                </a:solidFill>
              </a:rPr>
              <a:t>L'arrivée d'une diligence dans la cour des Messageries par Louis-Léopold BOILLY</a:t>
            </a:r>
          </a:p>
        </p:txBody>
      </p:sp>
      <p:pic>
        <p:nvPicPr>
          <p:cNvPr id="43" name="Image 42"/>
          <p:cNvPicPr>
            <a:picLocks noChangeAspect="1"/>
          </p:cNvPicPr>
          <p:nvPr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180" t="29364" r="30353"/>
          <a:stretch/>
        </p:blipFill>
        <p:spPr>
          <a:xfrm>
            <a:off x="5400000" y="900000"/>
            <a:ext cx="5760000" cy="5040000"/>
          </a:xfrm>
          <a:prstGeom prst="rect">
            <a:avLst/>
          </a:prstGeom>
        </p:spPr>
      </p:pic>
      <p:sp>
        <p:nvSpPr>
          <p:cNvPr id="67" name="ZoneTexte 66"/>
          <p:cNvSpPr txBox="1"/>
          <p:nvPr/>
        </p:nvSpPr>
        <p:spPr>
          <a:xfrm>
            <a:off x="5400000" y="5950800"/>
            <a:ext cx="5394670" cy="2499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fr-FR" sz="1000" dirty="0">
                <a:solidFill>
                  <a:schemeClr val="bg1">
                    <a:lumMod val="75000"/>
                  </a:schemeClr>
                </a:solidFill>
              </a:rPr>
              <a:t>Par </a:t>
            </a:r>
            <a:r>
              <a:rPr lang="fr-FR" sz="1000" dirty="0" err="1" smtClean="0">
                <a:solidFill>
                  <a:schemeClr val="bg1">
                    <a:lumMod val="75000"/>
                  </a:schemeClr>
                </a:solidFill>
              </a:rPr>
              <a:t>Lilipinso</a:t>
            </a:r>
            <a:endParaRPr lang="fr-FR" sz="1000" dirty="0">
              <a:solidFill>
                <a:schemeClr val="bg1">
                  <a:lumMod val="75000"/>
                </a:schemeClr>
              </a:solidFill>
            </a:endParaRPr>
          </a:p>
        </p:txBody>
      </p:sp>
      <p:grpSp>
        <p:nvGrpSpPr>
          <p:cNvPr id="31" name="Groupe 30"/>
          <p:cNvGrpSpPr/>
          <p:nvPr/>
        </p:nvGrpSpPr>
        <p:grpSpPr>
          <a:xfrm>
            <a:off x="5400000" y="900000"/>
            <a:ext cx="5760000" cy="5040000"/>
            <a:chOff x="5400000" y="900000"/>
            <a:chExt cx="5760000" cy="5040000"/>
          </a:xfrm>
        </p:grpSpPr>
        <p:sp>
          <p:nvSpPr>
            <p:cNvPr id="10" name="Rectangle 9"/>
            <p:cNvSpPr/>
            <p:nvPr/>
          </p:nvSpPr>
          <p:spPr>
            <a:xfrm>
              <a:off x="5400000" y="900000"/>
              <a:ext cx="5760000" cy="5040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pic>
          <p:nvPicPr>
            <p:cNvPr id="44" name="Image 43"/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57895" y="900000"/>
              <a:ext cx="4244210" cy="5040000"/>
            </a:xfrm>
            <a:prstGeom prst="rect">
              <a:avLst/>
            </a:prstGeom>
          </p:spPr>
        </p:pic>
      </p:grpSp>
      <p:sp>
        <p:nvSpPr>
          <p:cNvPr id="68" name="ZoneTexte 67"/>
          <p:cNvSpPr txBox="1"/>
          <p:nvPr/>
        </p:nvSpPr>
        <p:spPr>
          <a:xfrm>
            <a:off x="5400000" y="5950800"/>
            <a:ext cx="5394670" cy="2499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fr-FR" sz="1000" dirty="0">
                <a:solidFill>
                  <a:schemeClr val="bg1">
                    <a:lumMod val="75000"/>
                  </a:schemeClr>
                </a:solidFill>
              </a:rPr>
              <a:t>Par </a:t>
            </a:r>
            <a:r>
              <a:rPr lang="fr-FR" sz="1000" dirty="0" err="1">
                <a:solidFill>
                  <a:schemeClr val="bg1">
                    <a:lumMod val="75000"/>
                  </a:schemeClr>
                </a:solidFill>
              </a:rPr>
              <a:t>Varguy</a:t>
            </a:r>
            <a:endParaRPr lang="fr-FR" sz="1000" dirty="0">
              <a:solidFill>
                <a:schemeClr val="bg1">
                  <a:lumMod val="75000"/>
                </a:schemeClr>
              </a:solidFill>
            </a:endParaRPr>
          </a:p>
        </p:txBody>
      </p:sp>
      <p:pic>
        <p:nvPicPr>
          <p:cNvPr id="45" name="Image 44"/>
          <p:cNvPicPr>
            <a:picLocks noChangeAspect="1"/>
          </p:cNvPicPr>
          <p:nvPr/>
        </p:nvPicPr>
        <p:blipFill rotWithShape="1"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48" r="5248"/>
          <a:stretch/>
        </p:blipFill>
        <p:spPr>
          <a:xfrm>
            <a:off x="5400000" y="900000"/>
            <a:ext cx="5760000" cy="5040000"/>
          </a:xfrm>
          <a:prstGeom prst="rect">
            <a:avLst/>
          </a:prstGeom>
        </p:spPr>
      </p:pic>
      <p:sp>
        <p:nvSpPr>
          <p:cNvPr id="69" name="ZoneTexte 68"/>
          <p:cNvSpPr txBox="1"/>
          <p:nvPr/>
        </p:nvSpPr>
        <p:spPr>
          <a:xfrm>
            <a:off x="5400000" y="5950800"/>
            <a:ext cx="5394670" cy="2499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fr-FR" sz="1000" dirty="0" smtClean="0">
                <a:solidFill>
                  <a:schemeClr val="bg1">
                    <a:lumMod val="75000"/>
                  </a:schemeClr>
                </a:solidFill>
              </a:rPr>
              <a:t>apofiss.deviantart.com</a:t>
            </a:r>
            <a:endParaRPr lang="fr-FR" sz="1000" dirty="0">
              <a:solidFill>
                <a:schemeClr val="bg1">
                  <a:lumMod val="75000"/>
                </a:schemeClr>
              </a:solidFill>
            </a:endParaRPr>
          </a:p>
        </p:txBody>
      </p:sp>
      <p:pic>
        <p:nvPicPr>
          <p:cNvPr id="46" name="Image 45"/>
          <p:cNvPicPr>
            <a:picLocks noChangeAspect="1"/>
          </p:cNvPicPr>
          <p:nvPr/>
        </p:nvPicPr>
        <p:blipFill rotWithShape="1"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43" r="7143"/>
          <a:stretch/>
        </p:blipFill>
        <p:spPr>
          <a:xfrm>
            <a:off x="5400000" y="900000"/>
            <a:ext cx="5760000" cy="5040000"/>
          </a:xfrm>
          <a:prstGeom prst="rect">
            <a:avLst/>
          </a:prstGeom>
        </p:spPr>
      </p:pic>
      <p:sp>
        <p:nvSpPr>
          <p:cNvPr id="70" name="ZoneTexte 69"/>
          <p:cNvSpPr txBox="1"/>
          <p:nvPr/>
        </p:nvSpPr>
        <p:spPr>
          <a:xfrm>
            <a:off x="5400000" y="5950800"/>
            <a:ext cx="5394670" cy="2499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fr-FR" sz="1000" dirty="0">
                <a:solidFill>
                  <a:schemeClr val="bg1">
                    <a:lumMod val="75000"/>
                  </a:schemeClr>
                </a:solidFill>
              </a:rPr>
              <a:t>Par Kit Chase</a:t>
            </a:r>
          </a:p>
        </p:txBody>
      </p:sp>
      <p:grpSp>
        <p:nvGrpSpPr>
          <p:cNvPr id="50" name="Groupe 49"/>
          <p:cNvGrpSpPr/>
          <p:nvPr/>
        </p:nvGrpSpPr>
        <p:grpSpPr>
          <a:xfrm>
            <a:off x="5398411" y="900000"/>
            <a:ext cx="5760000" cy="5040000"/>
            <a:chOff x="5398411" y="900000"/>
            <a:chExt cx="5760000" cy="5040000"/>
          </a:xfrm>
        </p:grpSpPr>
        <p:sp>
          <p:nvSpPr>
            <p:cNvPr id="41" name="Rectangle 40"/>
            <p:cNvSpPr/>
            <p:nvPr/>
          </p:nvSpPr>
          <p:spPr>
            <a:xfrm>
              <a:off x="5398411" y="900000"/>
              <a:ext cx="5760000" cy="5040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pic>
          <p:nvPicPr>
            <p:cNvPr id="47" name="Image 46"/>
            <p:cNvPicPr>
              <a:picLocks noChangeAspect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64000" y="900000"/>
              <a:ext cx="4032000" cy="5040000"/>
            </a:xfrm>
            <a:prstGeom prst="rect">
              <a:avLst/>
            </a:prstGeom>
          </p:spPr>
        </p:pic>
      </p:grpSp>
      <p:sp>
        <p:nvSpPr>
          <p:cNvPr id="71" name="ZoneTexte 70"/>
          <p:cNvSpPr txBox="1"/>
          <p:nvPr/>
        </p:nvSpPr>
        <p:spPr>
          <a:xfrm>
            <a:off x="5400000" y="5950800"/>
            <a:ext cx="5394670" cy="2499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fr-FR" sz="1000" dirty="0">
                <a:solidFill>
                  <a:schemeClr val="bg1">
                    <a:lumMod val="75000"/>
                  </a:schemeClr>
                </a:solidFill>
              </a:rPr>
              <a:t>Par Kit Chase</a:t>
            </a:r>
          </a:p>
        </p:txBody>
      </p:sp>
      <p:grpSp>
        <p:nvGrpSpPr>
          <p:cNvPr id="52" name="Groupe 51"/>
          <p:cNvGrpSpPr/>
          <p:nvPr/>
        </p:nvGrpSpPr>
        <p:grpSpPr>
          <a:xfrm>
            <a:off x="5400000" y="900000"/>
            <a:ext cx="5760000" cy="5040000"/>
            <a:chOff x="5400000" y="900000"/>
            <a:chExt cx="5760000" cy="5040000"/>
          </a:xfrm>
        </p:grpSpPr>
        <p:sp>
          <p:nvSpPr>
            <p:cNvPr id="51" name="Rectangle 50"/>
            <p:cNvSpPr/>
            <p:nvPr/>
          </p:nvSpPr>
          <p:spPr>
            <a:xfrm>
              <a:off x="5400000" y="900000"/>
              <a:ext cx="5760000" cy="5040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pic>
          <p:nvPicPr>
            <p:cNvPr id="48" name="Image 47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00000" y="1117021"/>
              <a:ext cx="5760000" cy="460595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088591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83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4" fill="hold">
                      <p:stCondLst>
                        <p:cond delay="0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01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2" fill="hold">
                      <p:stCondLst>
                        <p:cond delay="0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110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1" fill="hold">
                      <p:stCondLst>
                        <p:cond delay="0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19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0" fill="hold">
                      <p:stCondLst>
                        <p:cond delay="0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128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9" fill="hold">
                      <p:stCondLst>
                        <p:cond delay="0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137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8" fill="hold">
                      <p:stCondLst>
                        <p:cond delay="0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146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7" fill="hold">
                      <p:stCondLst>
                        <p:cond delay="0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5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3" fill="hold">
                      <p:stCondLst>
                        <p:cond delay="0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fr-FR" u="sng" dirty="0" smtClean="0"/>
              <a:t>Consigne :</a:t>
            </a:r>
            <a:r>
              <a:rPr lang="fr-FR" dirty="0" smtClean="0"/>
              <a:t> En 	 à 	phrases, écris quelle est ta matière préférée et pourquoi.</a:t>
            </a:r>
            <a:endParaRPr lang="fr-FR" dirty="0"/>
          </a:p>
        </p:txBody>
      </p:sp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Jogging d’écriture</a:t>
            </a:r>
            <a:endParaRPr lang="fr-FR" dirty="0"/>
          </a:p>
        </p:txBody>
      </p:sp>
      <p:sp>
        <p:nvSpPr>
          <p:cNvPr id="4" name="Espace réservé du contenu 3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fr-FR" dirty="0" smtClean="0"/>
              <a:t>Une phrase commence par une majuscule et se termine par un point.</a:t>
            </a:r>
          </a:p>
          <a:p>
            <a:r>
              <a:rPr lang="fr-FR" dirty="0" smtClean="0"/>
              <a:t>Si tu la lis toute seule, elle a du sens.</a:t>
            </a:r>
          </a:p>
          <a:p>
            <a:r>
              <a:rPr lang="fr-FR" dirty="0" smtClean="0"/>
              <a:t>Dis « de quoi tu parles » puis ajoute ce que tu veux en </a:t>
            </a:r>
            <a:br>
              <a:rPr lang="fr-FR" dirty="0" smtClean="0"/>
            </a:br>
            <a:r>
              <a:rPr lang="fr-FR" dirty="0" smtClean="0"/>
              <a:t>dire.</a:t>
            </a:r>
            <a:endParaRPr lang="fr-FR" dirty="0"/>
          </a:p>
        </p:txBody>
      </p:sp>
      <p:sp>
        <p:nvSpPr>
          <p:cNvPr id="5" name="ZoneTexte 4"/>
          <p:cNvSpPr txBox="1"/>
          <p:nvPr/>
        </p:nvSpPr>
        <p:spPr>
          <a:xfrm>
            <a:off x="10794670" y="6200712"/>
            <a:ext cx="559129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fr-FR" sz="2400" b="1" spc="100" dirty="0" smtClean="0">
                <a:solidFill>
                  <a:schemeClr val="bg1"/>
                </a:solidFill>
                <a:latin typeface="Pere Castor" panose="00000400000000000000" pitchFamily="2" charset="0"/>
              </a:rPr>
              <a:t>03</a:t>
            </a:r>
            <a:endParaRPr lang="fr-FR" sz="2800" b="1" spc="100" dirty="0">
              <a:solidFill>
                <a:schemeClr val="bg1"/>
              </a:solidFill>
              <a:latin typeface="Pere Castor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31527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fr-FR" u="sng" dirty="0" smtClean="0"/>
              <a:t>Consigne :</a:t>
            </a:r>
            <a:r>
              <a:rPr lang="fr-FR" dirty="0" smtClean="0"/>
              <a:t> En	 à 	phrases, raconte ton meilleur souvenir de vacances. </a:t>
            </a:r>
            <a:endParaRPr lang="fr-FR" dirty="0"/>
          </a:p>
        </p:txBody>
      </p:sp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Jogging d’écriture</a:t>
            </a:r>
            <a:endParaRPr lang="fr-FR" dirty="0"/>
          </a:p>
        </p:txBody>
      </p:sp>
      <p:sp>
        <p:nvSpPr>
          <p:cNvPr id="4" name="Espace réservé du contenu 3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defTabSz="1440000"/>
            <a:r>
              <a:rPr lang="fr-FR" dirty="0"/>
              <a:t>Pense au passé composé :</a:t>
            </a:r>
          </a:p>
          <a:p>
            <a:pPr marL="0" indent="0" algn="ctr" defTabSz="1440000">
              <a:buNone/>
            </a:pPr>
            <a:r>
              <a:rPr lang="fr-FR" dirty="0"/>
              <a:t>Avoir (présent) + participe passé </a:t>
            </a:r>
          </a:p>
          <a:p>
            <a:pPr marL="0" indent="0" algn="ctr" defTabSz="1440000">
              <a:buNone/>
            </a:pPr>
            <a:r>
              <a:rPr lang="fr-FR" dirty="0"/>
              <a:t>ou</a:t>
            </a:r>
          </a:p>
          <a:p>
            <a:pPr marL="0" indent="0" algn="ctr" defTabSz="1440000">
              <a:buNone/>
            </a:pPr>
            <a:r>
              <a:rPr lang="fr-FR" dirty="0"/>
              <a:t>être (présent) + participe passé</a:t>
            </a:r>
          </a:p>
          <a:p>
            <a:pPr defTabSz="1440000"/>
            <a:r>
              <a:rPr lang="fr-FR" dirty="0"/>
              <a:t>N’oublie pas de dire « quand » et « où » se sont passées</a:t>
            </a:r>
            <a:br>
              <a:rPr lang="fr-FR" dirty="0"/>
            </a:br>
            <a:r>
              <a:rPr lang="fr-FR" dirty="0"/>
              <a:t>les choses</a:t>
            </a:r>
            <a:r>
              <a:rPr lang="fr-FR" dirty="0" smtClean="0"/>
              <a:t>.</a:t>
            </a:r>
            <a:endParaRPr lang="fr-FR" dirty="0"/>
          </a:p>
        </p:txBody>
      </p:sp>
      <p:sp>
        <p:nvSpPr>
          <p:cNvPr id="5" name="ZoneTexte 4"/>
          <p:cNvSpPr txBox="1"/>
          <p:nvPr/>
        </p:nvSpPr>
        <p:spPr>
          <a:xfrm>
            <a:off x="10794670" y="6200712"/>
            <a:ext cx="559129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fr-FR" sz="2400" b="1" spc="100" dirty="0" smtClean="0">
                <a:solidFill>
                  <a:schemeClr val="bg1"/>
                </a:solidFill>
                <a:latin typeface="Pere Castor" panose="00000400000000000000" pitchFamily="2" charset="0"/>
              </a:rPr>
              <a:t>04</a:t>
            </a:r>
            <a:endParaRPr lang="fr-FR" sz="2800" b="1" spc="100" dirty="0">
              <a:solidFill>
                <a:schemeClr val="bg1"/>
              </a:solidFill>
              <a:latin typeface="Pere Castor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5637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fr-FR" u="sng" dirty="0" smtClean="0"/>
              <a:t>Consigne :</a:t>
            </a:r>
            <a:r>
              <a:rPr lang="fr-FR" dirty="0" smtClean="0"/>
              <a:t> En	 à 	phrases, décris la classe à un enfant vivant à l’étranger. </a:t>
            </a:r>
            <a:endParaRPr lang="fr-FR" dirty="0"/>
          </a:p>
        </p:txBody>
      </p:sp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Jogging d’écriture</a:t>
            </a:r>
            <a:endParaRPr lang="fr-FR" dirty="0"/>
          </a:p>
        </p:txBody>
      </p:sp>
      <p:sp>
        <p:nvSpPr>
          <p:cNvPr id="4" name="Espace réservé du contenu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defTabSz="1440000"/>
            <a:r>
              <a:rPr lang="fr-FR" dirty="0"/>
              <a:t>Pense </a:t>
            </a:r>
            <a:r>
              <a:rPr lang="fr-FR" dirty="0" smtClean="0"/>
              <a:t>à l’accord du verbe : -e/-t (avec il/elle/on) et -</a:t>
            </a:r>
            <a:r>
              <a:rPr lang="fr-FR" dirty="0" err="1" smtClean="0"/>
              <a:t>ent</a:t>
            </a:r>
            <a:r>
              <a:rPr lang="fr-FR" dirty="0" smtClean="0"/>
              <a:t>/-nt (avec ils/elles)</a:t>
            </a:r>
            <a:endParaRPr lang="fr-FR" dirty="0"/>
          </a:p>
          <a:p>
            <a:pPr defTabSz="1440000"/>
            <a:r>
              <a:rPr lang="fr-FR" dirty="0" smtClean="0"/>
              <a:t>Tu peux décrire ce qui est présent dans la classe mais aussi les formes, les couleurs, les matériaux (bois, métal, etc.)</a:t>
            </a:r>
            <a:endParaRPr lang="fr-FR" dirty="0"/>
          </a:p>
        </p:txBody>
      </p:sp>
      <p:sp>
        <p:nvSpPr>
          <p:cNvPr id="5" name="ZoneTexte 4"/>
          <p:cNvSpPr txBox="1"/>
          <p:nvPr/>
        </p:nvSpPr>
        <p:spPr>
          <a:xfrm>
            <a:off x="10794670" y="6200712"/>
            <a:ext cx="559129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fr-FR" sz="2400" b="1" spc="100" dirty="0" smtClean="0">
                <a:solidFill>
                  <a:schemeClr val="bg1"/>
                </a:solidFill>
                <a:latin typeface="Pere Castor" panose="00000400000000000000" pitchFamily="2" charset="0"/>
              </a:rPr>
              <a:t>05</a:t>
            </a:r>
            <a:endParaRPr lang="fr-FR" sz="2800" b="1" spc="100" dirty="0">
              <a:solidFill>
                <a:schemeClr val="bg1"/>
              </a:solidFill>
              <a:latin typeface="Pere Castor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73613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fr-FR" u="sng" dirty="0" smtClean="0"/>
              <a:t>Consigne :</a:t>
            </a:r>
            <a:r>
              <a:rPr lang="fr-FR" dirty="0" smtClean="0"/>
              <a:t> En	 à 	phrases, écris une publicité pour un stylo très spécial que tu imagineras. </a:t>
            </a:r>
            <a:endParaRPr lang="fr-FR" dirty="0"/>
          </a:p>
        </p:txBody>
      </p:sp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Jogging d’écriture</a:t>
            </a:r>
            <a:endParaRPr lang="fr-FR" dirty="0"/>
          </a:p>
        </p:txBody>
      </p:sp>
      <p:sp>
        <p:nvSpPr>
          <p:cNvPr id="4" name="Espace réservé du contenu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defTabSz="1440000"/>
            <a:r>
              <a:rPr lang="fr-FR" dirty="0" smtClean="0"/>
              <a:t>Pense d’abord à ce que peut faire ce stylo : solidité, écriture, couleur, etc.</a:t>
            </a:r>
          </a:p>
          <a:p>
            <a:pPr defTabSz="1440000"/>
            <a:r>
              <a:rPr lang="fr-FR" dirty="0" smtClean="0"/>
              <a:t>Ton stylo peut même être magique, si tu le souhaites !</a:t>
            </a:r>
          </a:p>
          <a:p>
            <a:pPr defTabSz="1440000"/>
            <a:r>
              <a:rPr lang="fr-FR" dirty="0" smtClean="0"/>
              <a:t>Tu dois donner envie aux lecteurs de l’acheter.</a:t>
            </a:r>
            <a:endParaRPr lang="fr-FR" dirty="0"/>
          </a:p>
        </p:txBody>
      </p:sp>
      <p:sp>
        <p:nvSpPr>
          <p:cNvPr id="5" name="ZoneTexte 4"/>
          <p:cNvSpPr txBox="1"/>
          <p:nvPr/>
        </p:nvSpPr>
        <p:spPr>
          <a:xfrm>
            <a:off x="10794670" y="6200712"/>
            <a:ext cx="559129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fr-FR" sz="2400" b="1" spc="100" dirty="0" smtClean="0">
                <a:solidFill>
                  <a:schemeClr val="bg1"/>
                </a:solidFill>
                <a:latin typeface="Pere Castor" panose="00000400000000000000" pitchFamily="2" charset="0"/>
              </a:rPr>
              <a:t>06</a:t>
            </a:r>
            <a:endParaRPr lang="fr-FR" sz="2800" b="1" spc="100" dirty="0">
              <a:solidFill>
                <a:schemeClr val="bg1"/>
              </a:solidFill>
              <a:latin typeface="Pere Castor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7894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fr-FR" u="sng" dirty="0" smtClean="0"/>
              <a:t>Consigne :</a:t>
            </a:r>
            <a:r>
              <a:rPr lang="fr-FR" dirty="0" smtClean="0"/>
              <a:t> En	 à 	phrases, devine ce qu’il peut y avoir dans le sac de la maitresse.</a:t>
            </a:r>
            <a:endParaRPr lang="fr-FR" dirty="0"/>
          </a:p>
        </p:txBody>
      </p:sp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Jogging d’écriture</a:t>
            </a:r>
            <a:endParaRPr lang="fr-FR" dirty="0"/>
          </a:p>
        </p:txBody>
      </p:sp>
      <p:sp>
        <p:nvSpPr>
          <p:cNvPr id="4" name="Espace réservé du contenu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defTabSz="1440000"/>
            <a:r>
              <a:rPr lang="fr-FR" dirty="0" smtClean="0"/>
              <a:t>Pense au pluriel des noms (-s ou -x).</a:t>
            </a:r>
          </a:p>
          <a:p>
            <a:pPr defTabSz="1440000"/>
            <a:r>
              <a:rPr lang="fr-FR" dirty="0" smtClean="0"/>
              <a:t>Essaye de décrire les objets qui sont dans le sac.</a:t>
            </a:r>
          </a:p>
          <a:p>
            <a:pPr defTabSz="1440000"/>
            <a:r>
              <a:rPr lang="fr-FR" dirty="0" smtClean="0"/>
              <a:t>Tu peux être inventif et écrire des choses farfelues (comme une casserole !)</a:t>
            </a:r>
            <a:endParaRPr lang="fr-FR" dirty="0"/>
          </a:p>
        </p:txBody>
      </p:sp>
      <p:sp>
        <p:nvSpPr>
          <p:cNvPr id="5" name="ZoneTexte 4"/>
          <p:cNvSpPr txBox="1"/>
          <p:nvPr/>
        </p:nvSpPr>
        <p:spPr>
          <a:xfrm>
            <a:off x="10794670" y="6200712"/>
            <a:ext cx="559129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fr-FR" sz="2400" b="1" spc="100" dirty="0" smtClean="0">
                <a:solidFill>
                  <a:schemeClr val="bg1"/>
                </a:solidFill>
                <a:latin typeface="Pere Castor" panose="00000400000000000000" pitchFamily="2" charset="0"/>
              </a:rPr>
              <a:t>07</a:t>
            </a:r>
            <a:endParaRPr lang="fr-FR" sz="2800" b="1" spc="100" dirty="0">
              <a:solidFill>
                <a:schemeClr val="bg1"/>
              </a:solidFill>
              <a:latin typeface="Pere Castor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1046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fr-FR" u="sng" dirty="0" smtClean="0"/>
              <a:t>Consigne :</a:t>
            </a:r>
            <a:r>
              <a:rPr lang="fr-FR" dirty="0" smtClean="0"/>
              <a:t> En	 à 	phrases, explique ce que tu aimes en mathématiques et ce que tu n’aimes pas dans cette matière. Si tu y arrives, explique pourquoi.</a:t>
            </a:r>
            <a:endParaRPr lang="fr-FR" dirty="0"/>
          </a:p>
        </p:txBody>
      </p:sp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Jogging d’écriture</a:t>
            </a:r>
            <a:endParaRPr lang="fr-FR" dirty="0"/>
          </a:p>
        </p:txBody>
      </p:sp>
      <p:sp>
        <p:nvSpPr>
          <p:cNvPr id="4" name="Espace réservé du contenu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defTabSz="1440000"/>
            <a:r>
              <a:rPr lang="fr-FR" dirty="0" smtClean="0"/>
              <a:t>Souviens-toi de tout ce que tu as fait en mathématiques : calculs posés, sur l’ardoise, problèmes, géométrie, mesures, etc.</a:t>
            </a:r>
          </a:p>
          <a:p>
            <a:pPr defTabSz="1440000"/>
            <a:r>
              <a:rPr lang="fr-FR" dirty="0" smtClean="0"/>
              <a:t>N’oublie pas qu’une phrase négative se construit avec 2 mots (mots lunettes : ne….pas).</a:t>
            </a:r>
            <a:endParaRPr lang="fr-FR" dirty="0"/>
          </a:p>
        </p:txBody>
      </p:sp>
      <p:sp>
        <p:nvSpPr>
          <p:cNvPr id="5" name="ZoneTexte 4"/>
          <p:cNvSpPr txBox="1"/>
          <p:nvPr/>
        </p:nvSpPr>
        <p:spPr>
          <a:xfrm>
            <a:off x="10794670" y="6200712"/>
            <a:ext cx="559129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fr-FR" sz="2400" b="1" spc="100" dirty="0" smtClean="0">
                <a:solidFill>
                  <a:schemeClr val="bg1"/>
                </a:solidFill>
                <a:latin typeface="Pere Castor" panose="00000400000000000000" pitchFamily="2" charset="0"/>
              </a:rPr>
              <a:t>08</a:t>
            </a:r>
            <a:endParaRPr lang="fr-FR" sz="2800" b="1" spc="100" dirty="0">
              <a:solidFill>
                <a:schemeClr val="bg1"/>
              </a:solidFill>
              <a:latin typeface="Pere Castor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8296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 smtClean="0"/>
              <a:t>Par numéro</a:t>
            </a:r>
            <a:endParaRPr lang="fr-FR" dirty="0"/>
          </a:p>
        </p:txBody>
      </p:sp>
      <p:sp>
        <p:nvSpPr>
          <p:cNvPr id="6" name="Rectangle à coins arrondis 5">
            <a:hlinkClick r:id="rId3" action="ppaction://hlinksldjump"/>
          </p:cNvPr>
          <p:cNvSpPr/>
          <p:nvPr/>
        </p:nvSpPr>
        <p:spPr>
          <a:xfrm>
            <a:off x="2542134" y="1257300"/>
            <a:ext cx="540000" cy="540000"/>
          </a:xfrm>
          <a:prstGeom prst="roundRect">
            <a:avLst>
              <a:gd name="adj" fmla="val 9611"/>
            </a:avLst>
          </a:prstGeom>
          <a:solidFill>
            <a:srgbClr val="0FB6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fr-FR" sz="2800" dirty="0" smtClean="0">
                <a:latin typeface="Pere Castor" panose="00000400000000000000" pitchFamily="2" charset="0"/>
              </a:rPr>
              <a:t>01</a:t>
            </a:r>
            <a:endParaRPr lang="fr-FR" sz="2800" dirty="0">
              <a:latin typeface="Pere Castor" panose="00000400000000000000" pitchFamily="2" charset="0"/>
            </a:endParaRPr>
          </a:p>
        </p:txBody>
      </p:sp>
      <p:sp>
        <p:nvSpPr>
          <p:cNvPr id="7" name="Rectangle à coins arrondis 6">
            <a:hlinkClick r:id="rId4" action="ppaction://hlinksldjump"/>
          </p:cNvPr>
          <p:cNvSpPr/>
          <p:nvPr/>
        </p:nvSpPr>
        <p:spPr>
          <a:xfrm>
            <a:off x="3271882" y="1257300"/>
            <a:ext cx="540000" cy="540000"/>
          </a:xfrm>
          <a:prstGeom prst="roundRect">
            <a:avLst>
              <a:gd name="adj" fmla="val 9611"/>
            </a:avLst>
          </a:prstGeom>
          <a:solidFill>
            <a:srgbClr val="0339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fr-FR" sz="2800" dirty="0" smtClean="0">
                <a:latin typeface="Pere Castor" panose="00000400000000000000" pitchFamily="2" charset="0"/>
              </a:rPr>
              <a:t>02</a:t>
            </a:r>
            <a:endParaRPr lang="fr-FR" sz="2800" dirty="0">
              <a:latin typeface="Pere Castor" panose="00000400000000000000" pitchFamily="2" charset="0"/>
            </a:endParaRPr>
          </a:p>
        </p:txBody>
      </p:sp>
      <p:sp>
        <p:nvSpPr>
          <p:cNvPr id="8" name="Rectangle à coins arrondis 7">
            <a:hlinkClick r:id="rId5" action="ppaction://hlinksldjump"/>
          </p:cNvPr>
          <p:cNvSpPr/>
          <p:nvPr/>
        </p:nvSpPr>
        <p:spPr>
          <a:xfrm>
            <a:off x="4001630" y="1257300"/>
            <a:ext cx="540000" cy="540000"/>
          </a:xfrm>
          <a:prstGeom prst="roundRect">
            <a:avLst>
              <a:gd name="adj" fmla="val 9611"/>
            </a:avLst>
          </a:prstGeom>
          <a:solidFill>
            <a:srgbClr val="6AD1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fr-FR" sz="2800" dirty="0" smtClean="0">
                <a:latin typeface="Pere Castor" panose="00000400000000000000" pitchFamily="2" charset="0"/>
              </a:rPr>
              <a:t>03</a:t>
            </a:r>
            <a:endParaRPr lang="fr-FR" sz="2800" dirty="0">
              <a:latin typeface="Pere Castor" panose="00000400000000000000" pitchFamily="2" charset="0"/>
            </a:endParaRPr>
          </a:p>
        </p:txBody>
      </p:sp>
      <p:sp>
        <p:nvSpPr>
          <p:cNvPr id="9" name="Rectangle à coins arrondis 8">
            <a:hlinkClick r:id="rId6" action="ppaction://hlinksldjump"/>
          </p:cNvPr>
          <p:cNvSpPr/>
          <p:nvPr/>
        </p:nvSpPr>
        <p:spPr>
          <a:xfrm>
            <a:off x="4731378" y="1257300"/>
            <a:ext cx="540000" cy="540000"/>
          </a:xfrm>
          <a:prstGeom prst="roundRect">
            <a:avLst>
              <a:gd name="adj" fmla="val 9611"/>
            </a:avLst>
          </a:prstGeom>
          <a:solidFill>
            <a:srgbClr val="2B82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fr-FR" sz="2800" dirty="0" smtClean="0">
                <a:latin typeface="Pere Castor" panose="00000400000000000000" pitchFamily="2" charset="0"/>
              </a:rPr>
              <a:t>04</a:t>
            </a:r>
            <a:endParaRPr lang="fr-FR" sz="2800" dirty="0">
              <a:latin typeface="Pere Castor" panose="00000400000000000000" pitchFamily="2" charset="0"/>
            </a:endParaRPr>
          </a:p>
        </p:txBody>
      </p:sp>
      <p:sp>
        <p:nvSpPr>
          <p:cNvPr id="10" name="Rectangle à coins arrondis 9">
            <a:hlinkClick r:id="rId7" action="ppaction://hlinksldjump"/>
          </p:cNvPr>
          <p:cNvSpPr/>
          <p:nvPr/>
        </p:nvSpPr>
        <p:spPr>
          <a:xfrm>
            <a:off x="5461126" y="1257300"/>
            <a:ext cx="540000" cy="540000"/>
          </a:xfrm>
          <a:prstGeom prst="roundRect">
            <a:avLst>
              <a:gd name="adj" fmla="val 9611"/>
            </a:avLst>
          </a:prstGeom>
          <a:solidFill>
            <a:srgbClr val="17C1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fr-FR" sz="2800" dirty="0" smtClean="0">
                <a:latin typeface="Pere Castor" panose="00000400000000000000" pitchFamily="2" charset="0"/>
              </a:rPr>
              <a:t>05</a:t>
            </a:r>
            <a:endParaRPr lang="fr-FR" sz="2800" dirty="0">
              <a:latin typeface="Pere Castor" panose="00000400000000000000" pitchFamily="2" charset="0"/>
            </a:endParaRPr>
          </a:p>
        </p:txBody>
      </p:sp>
      <p:sp>
        <p:nvSpPr>
          <p:cNvPr id="11" name="Rectangle à coins arrondis 10">
            <a:hlinkClick r:id="rId8" action="ppaction://hlinksldjump"/>
          </p:cNvPr>
          <p:cNvSpPr/>
          <p:nvPr/>
        </p:nvSpPr>
        <p:spPr>
          <a:xfrm>
            <a:off x="6190874" y="1257300"/>
            <a:ext cx="540000" cy="540000"/>
          </a:xfrm>
          <a:prstGeom prst="roundRect">
            <a:avLst>
              <a:gd name="adj" fmla="val 9611"/>
            </a:avLst>
          </a:prstGeom>
          <a:solidFill>
            <a:srgbClr val="6AD1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fr-FR" sz="2800" dirty="0" smtClean="0">
                <a:latin typeface="Pere Castor" panose="00000400000000000000" pitchFamily="2" charset="0"/>
              </a:rPr>
              <a:t>06</a:t>
            </a:r>
            <a:endParaRPr lang="fr-FR" sz="2800" dirty="0">
              <a:latin typeface="Pere Castor" panose="00000400000000000000" pitchFamily="2" charset="0"/>
            </a:endParaRPr>
          </a:p>
        </p:txBody>
      </p:sp>
      <p:sp>
        <p:nvSpPr>
          <p:cNvPr id="12" name="Rectangle à coins arrondis 11">
            <a:hlinkClick r:id="rId9" action="ppaction://hlinksldjump"/>
          </p:cNvPr>
          <p:cNvSpPr/>
          <p:nvPr/>
        </p:nvSpPr>
        <p:spPr>
          <a:xfrm>
            <a:off x="6920622" y="1257300"/>
            <a:ext cx="540000" cy="540000"/>
          </a:xfrm>
          <a:prstGeom prst="roundRect">
            <a:avLst>
              <a:gd name="adj" fmla="val 9611"/>
            </a:avLst>
          </a:prstGeom>
          <a:solidFill>
            <a:srgbClr val="0D40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fr-FR" sz="2800" dirty="0" smtClean="0">
                <a:latin typeface="Pere Castor" panose="00000400000000000000" pitchFamily="2" charset="0"/>
              </a:rPr>
              <a:t>07</a:t>
            </a:r>
            <a:endParaRPr lang="fr-FR" sz="2800" dirty="0">
              <a:latin typeface="Pere Castor" panose="00000400000000000000" pitchFamily="2" charset="0"/>
            </a:endParaRPr>
          </a:p>
        </p:txBody>
      </p:sp>
      <p:sp>
        <p:nvSpPr>
          <p:cNvPr id="13" name="Rectangle à coins arrondis 12">
            <a:hlinkClick r:id="rId10" action="ppaction://hlinksldjump"/>
          </p:cNvPr>
          <p:cNvSpPr/>
          <p:nvPr/>
        </p:nvSpPr>
        <p:spPr>
          <a:xfrm>
            <a:off x="7650370" y="1257300"/>
            <a:ext cx="540000" cy="540000"/>
          </a:xfrm>
          <a:prstGeom prst="roundRect">
            <a:avLst>
              <a:gd name="adj" fmla="val 9611"/>
            </a:avLst>
          </a:prstGeom>
          <a:solidFill>
            <a:srgbClr val="2B82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fr-FR" sz="2800" dirty="0" smtClean="0">
                <a:latin typeface="Pere Castor" panose="00000400000000000000" pitchFamily="2" charset="0"/>
              </a:rPr>
              <a:t>08</a:t>
            </a:r>
            <a:endParaRPr lang="fr-FR" sz="2800" dirty="0">
              <a:latin typeface="Pere Castor" panose="00000400000000000000" pitchFamily="2" charset="0"/>
            </a:endParaRPr>
          </a:p>
        </p:txBody>
      </p:sp>
      <p:sp>
        <p:nvSpPr>
          <p:cNvPr id="14" name="Rectangle à coins arrondis 13">
            <a:hlinkClick r:id="rId11" action="ppaction://hlinksldjump"/>
          </p:cNvPr>
          <p:cNvSpPr/>
          <p:nvPr/>
        </p:nvSpPr>
        <p:spPr>
          <a:xfrm>
            <a:off x="8380118" y="1257300"/>
            <a:ext cx="540000" cy="540000"/>
          </a:xfrm>
          <a:prstGeom prst="roundRect">
            <a:avLst>
              <a:gd name="adj" fmla="val 9611"/>
            </a:avLst>
          </a:prstGeom>
          <a:solidFill>
            <a:srgbClr val="0FB6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fr-FR" sz="2800" dirty="0" smtClean="0">
                <a:latin typeface="Pere Castor" panose="00000400000000000000" pitchFamily="2" charset="0"/>
              </a:rPr>
              <a:t>09</a:t>
            </a:r>
            <a:endParaRPr lang="fr-FR" sz="2800" dirty="0">
              <a:latin typeface="Pere Castor" panose="00000400000000000000" pitchFamily="2" charset="0"/>
            </a:endParaRPr>
          </a:p>
        </p:txBody>
      </p:sp>
      <p:sp>
        <p:nvSpPr>
          <p:cNvPr id="15" name="Rectangle à coins arrondis 14">
            <a:hlinkClick r:id="rId12" action="ppaction://hlinksldjump"/>
          </p:cNvPr>
          <p:cNvSpPr/>
          <p:nvPr/>
        </p:nvSpPr>
        <p:spPr>
          <a:xfrm>
            <a:off x="9109866" y="1257300"/>
            <a:ext cx="540000" cy="540000"/>
          </a:xfrm>
          <a:prstGeom prst="roundRect">
            <a:avLst>
              <a:gd name="adj" fmla="val 9611"/>
            </a:avLst>
          </a:prstGeom>
          <a:solidFill>
            <a:srgbClr val="6AD1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fr-FR" sz="2800" dirty="0" smtClean="0">
                <a:latin typeface="Pere Castor" panose="00000400000000000000" pitchFamily="2" charset="0"/>
              </a:rPr>
              <a:t>10</a:t>
            </a:r>
            <a:endParaRPr lang="fr-FR" sz="2800" dirty="0">
              <a:latin typeface="Pere Castor" panose="00000400000000000000" pitchFamily="2" charset="0"/>
            </a:endParaRPr>
          </a:p>
        </p:txBody>
      </p:sp>
      <p:sp>
        <p:nvSpPr>
          <p:cNvPr id="18" name="Rectangle à coins arrondis 17">
            <a:hlinkClick r:id="rId13" action="ppaction://hlinksldjump"/>
          </p:cNvPr>
          <p:cNvSpPr/>
          <p:nvPr/>
        </p:nvSpPr>
        <p:spPr>
          <a:xfrm>
            <a:off x="2542134" y="2004983"/>
            <a:ext cx="540000" cy="540000"/>
          </a:xfrm>
          <a:prstGeom prst="roundRect">
            <a:avLst>
              <a:gd name="adj" fmla="val 9611"/>
            </a:avLst>
          </a:prstGeom>
          <a:solidFill>
            <a:srgbClr val="0FB6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fr-FR" sz="2800" dirty="0" smtClean="0">
                <a:latin typeface="Pere Castor" panose="00000400000000000000" pitchFamily="2" charset="0"/>
              </a:rPr>
              <a:t>11</a:t>
            </a:r>
            <a:endParaRPr lang="fr-FR" sz="2800" dirty="0">
              <a:latin typeface="Pere Castor" panose="00000400000000000000" pitchFamily="2" charset="0"/>
            </a:endParaRPr>
          </a:p>
        </p:txBody>
      </p:sp>
      <p:sp>
        <p:nvSpPr>
          <p:cNvPr id="19" name="Rectangle à coins arrondis 18">
            <a:hlinkClick r:id="rId14" action="ppaction://hlinksldjump"/>
          </p:cNvPr>
          <p:cNvSpPr/>
          <p:nvPr/>
        </p:nvSpPr>
        <p:spPr>
          <a:xfrm>
            <a:off x="3271882" y="2004983"/>
            <a:ext cx="540000" cy="540000"/>
          </a:xfrm>
          <a:prstGeom prst="roundRect">
            <a:avLst>
              <a:gd name="adj" fmla="val 9611"/>
            </a:avLst>
          </a:prstGeom>
          <a:solidFill>
            <a:srgbClr val="6AD1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fr-FR" sz="2800" dirty="0" smtClean="0">
                <a:latin typeface="Pere Castor" panose="00000400000000000000" pitchFamily="2" charset="0"/>
              </a:rPr>
              <a:t>12</a:t>
            </a:r>
            <a:endParaRPr lang="fr-FR" sz="2800" dirty="0">
              <a:latin typeface="Pere Castor" panose="00000400000000000000" pitchFamily="2" charset="0"/>
            </a:endParaRPr>
          </a:p>
        </p:txBody>
      </p:sp>
      <p:sp>
        <p:nvSpPr>
          <p:cNvPr id="20" name="Rectangle à coins arrondis 19">
            <a:hlinkClick r:id="rId15" action="ppaction://hlinksldjump"/>
          </p:cNvPr>
          <p:cNvSpPr/>
          <p:nvPr/>
        </p:nvSpPr>
        <p:spPr>
          <a:xfrm>
            <a:off x="4001630" y="2004983"/>
            <a:ext cx="540000" cy="540000"/>
          </a:xfrm>
          <a:prstGeom prst="roundRect">
            <a:avLst>
              <a:gd name="adj" fmla="val 9611"/>
            </a:avLst>
          </a:prstGeom>
          <a:solidFill>
            <a:srgbClr val="67A5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fr-FR" sz="2800" dirty="0" smtClean="0">
                <a:latin typeface="Pere Castor" panose="00000400000000000000" pitchFamily="2" charset="0"/>
              </a:rPr>
              <a:t>13</a:t>
            </a:r>
            <a:endParaRPr lang="fr-FR" sz="2800" dirty="0">
              <a:latin typeface="Pere Castor" panose="00000400000000000000" pitchFamily="2" charset="0"/>
            </a:endParaRPr>
          </a:p>
        </p:txBody>
      </p:sp>
      <p:sp>
        <p:nvSpPr>
          <p:cNvPr id="21" name="Rectangle à coins arrondis 20">
            <a:hlinkClick r:id="rId16" action="ppaction://hlinksldjump"/>
          </p:cNvPr>
          <p:cNvSpPr/>
          <p:nvPr/>
        </p:nvSpPr>
        <p:spPr>
          <a:xfrm>
            <a:off x="4731378" y="2004983"/>
            <a:ext cx="540000" cy="540000"/>
          </a:xfrm>
          <a:prstGeom prst="roundRect">
            <a:avLst>
              <a:gd name="adj" fmla="val 9611"/>
            </a:avLst>
          </a:prstGeom>
          <a:solidFill>
            <a:srgbClr val="0D40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fr-FR" sz="2800" dirty="0" smtClean="0">
                <a:latin typeface="Pere Castor" panose="00000400000000000000" pitchFamily="2" charset="0"/>
              </a:rPr>
              <a:t>14</a:t>
            </a:r>
            <a:endParaRPr lang="fr-FR" sz="2800" dirty="0">
              <a:latin typeface="Pere Castor" panose="00000400000000000000" pitchFamily="2" charset="0"/>
            </a:endParaRPr>
          </a:p>
        </p:txBody>
      </p:sp>
      <p:sp>
        <p:nvSpPr>
          <p:cNvPr id="22" name="Rectangle à coins arrondis 21">
            <a:hlinkClick r:id="rId17" action="ppaction://hlinksldjump"/>
          </p:cNvPr>
          <p:cNvSpPr/>
          <p:nvPr/>
        </p:nvSpPr>
        <p:spPr>
          <a:xfrm>
            <a:off x="5461126" y="2004983"/>
            <a:ext cx="540000" cy="540000"/>
          </a:xfrm>
          <a:prstGeom prst="roundRect">
            <a:avLst>
              <a:gd name="adj" fmla="val 9611"/>
            </a:avLst>
          </a:prstGeom>
          <a:solidFill>
            <a:srgbClr val="17C1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fr-FR" sz="2800" dirty="0" smtClean="0">
                <a:latin typeface="Pere Castor" panose="00000400000000000000" pitchFamily="2" charset="0"/>
              </a:rPr>
              <a:t>15</a:t>
            </a:r>
            <a:endParaRPr lang="fr-FR" sz="2800" dirty="0">
              <a:latin typeface="Pere Castor" panose="00000400000000000000" pitchFamily="2" charset="0"/>
            </a:endParaRPr>
          </a:p>
        </p:txBody>
      </p:sp>
      <p:sp>
        <p:nvSpPr>
          <p:cNvPr id="23" name="Rectangle à coins arrondis 22">
            <a:hlinkClick r:id="rId18" action="ppaction://hlinksldjump"/>
          </p:cNvPr>
          <p:cNvSpPr/>
          <p:nvPr/>
        </p:nvSpPr>
        <p:spPr>
          <a:xfrm>
            <a:off x="6190874" y="2004983"/>
            <a:ext cx="540000" cy="540000"/>
          </a:xfrm>
          <a:prstGeom prst="roundRect">
            <a:avLst>
              <a:gd name="adj" fmla="val 9611"/>
            </a:avLst>
          </a:prstGeom>
          <a:solidFill>
            <a:srgbClr val="0FB6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fr-FR" sz="2800" dirty="0" smtClean="0">
                <a:latin typeface="Pere Castor" panose="00000400000000000000" pitchFamily="2" charset="0"/>
              </a:rPr>
              <a:t>16</a:t>
            </a:r>
            <a:endParaRPr lang="fr-FR" sz="2800" dirty="0">
              <a:latin typeface="Pere Castor" panose="00000400000000000000" pitchFamily="2" charset="0"/>
            </a:endParaRPr>
          </a:p>
        </p:txBody>
      </p:sp>
      <p:sp>
        <p:nvSpPr>
          <p:cNvPr id="24" name="Rectangle à coins arrondis 23">
            <a:hlinkClick r:id="rId19" action="ppaction://hlinksldjump"/>
          </p:cNvPr>
          <p:cNvSpPr/>
          <p:nvPr/>
        </p:nvSpPr>
        <p:spPr>
          <a:xfrm>
            <a:off x="6920622" y="2004983"/>
            <a:ext cx="540000" cy="540000"/>
          </a:xfrm>
          <a:prstGeom prst="roundRect">
            <a:avLst>
              <a:gd name="adj" fmla="val 9611"/>
            </a:avLst>
          </a:prstGeom>
          <a:solidFill>
            <a:srgbClr val="0D40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fr-FR" sz="2800" dirty="0" smtClean="0">
                <a:latin typeface="Pere Castor" panose="00000400000000000000" pitchFamily="2" charset="0"/>
              </a:rPr>
              <a:t>17</a:t>
            </a:r>
            <a:endParaRPr lang="fr-FR" sz="2800" dirty="0">
              <a:latin typeface="Pere Castor" panose="00000400000000000000" pitchFamily="2" charset="0"/>
            </a:endParaRPr>
          </a:p>
        </p:txBody>
      </p:sp>
      <p:sp>
        <p:nvSpPr>
          <p:cNvPr id="25" name="Rectangle à coins arrondis 24">
            <a:hlinkClick r:id="rId20" action="ppaction://hlinksldjump"/>
          </p:cNvPr>
          <p:cNvSpPr/>
          <p:nvPr/>
        </p:nvSpPr>
        <p:spPr>
          <a:xfrm>
            <a:off x="7650370" y="2004983"/>
            <a:ext cx="540000" cy="540000"/>
          </a:xfrm>
          <a:prstGeom prst="roundRect">
            <a:avLst>
              <a:gd name="adj" fmla="val 9611"/>
            </a:avLst>
          </a:prstGeom>
          <a:solidFill>
            <a:srgbClr val="6AD1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fr-FR" sz="2800" dirty="0" smtClean="0">
                <a:latin typeface="Pere Castor" panose="00000400000000000000" pitchFamily="2" charset="0"/>
              </a:rPr>
              <a:t>18</a:t>
            </a:r>
            <a:endParaRPr lang="fr-FR" sz="2800" dirty="0">
              <a:latin typeface="Pere Castor" panose="00000400000000000000" pitchFamily="2" charset="0"/>
            </a:endParaRPr>
          </a:p>
        </p:txBody>
      </p:sp>
      <p:sp>
        <p:nvSpPr>
          <p:cNvPr id="26" name="Rectangle à coins arrondis 25">
            <a:hlinkClick r:id="rId21" action="ppaction://hlinksldjump"/>
          </p:cNvPr>
          <p:cNvSpPr/>
          <p:nvPr/>
        </p:nvSpPr>
        <p:spPr>
          <a:xfrm>
            <a:off x="8380118" y="2004983"/>
            <a:ext cx="540000" cy="540000"/>
          </a:xfrm>
          <a:prstGeom prst="roundRect">
            <a:avLst>
              <a:gd name="adj" fmla="val 9611"/>
            </a:avLst>
          </a:prstGeom>
          <a:solidFill>
            <a:srgbClr val="073C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fr-FR" sz="2800" dirty="0" smtClean="0">
                <a:latin typeface="Pere Castor" panose="00000400000000000000" pitchFamily="2" charset="0"/>
              </a:rPr>
              <a:t>19</a:t>
            </a:r>
            <a:endParaRPr lang="fr-FR" sz="2800" dirty="0">
              <a:latin typeface="Pere Castor" panose="00000400000000000000" pitchFamily="2" charset="0"/>
            </a:endParaRPr>
          </a:p>
        </p:txBody>
      </p:sp>
      <p:sp>
        <p:nvSpPr>
          <p:cNvPr id="27" name="Rectangle à coins arrondis 26">
            <a:hlinkClick r:id="rId22" action="ppaction://hlinksldjump"/>
          </p:cNvPr>
          <p:cNvSpPr/>
          <p:nvPr/>
        </p:nvSpPr>
        <p:spPr>
          <a:xfrm>
            <a:off x="9109866" y="2004983"/>
            <a:ext cx="540000" cy="540000"/>
          </a:xfrm>
          <a:prstGeom prst="roundRect">
            <a:avLst>
              <a:gd name="adj" fmla="val 9611"/>
            </a:avLst>
          </a:prstGeom>
          <a:solidFill>
            <a:srgbClr val="2B82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fr-FR" sz="2800" dirty="0" smtClean="0">
                <a:latin typeface="Pere Castor" panose="00000400000000000000" pitchFamily="2" charset="0"/>
              </a:rPr>
              <a:t>20</a:t>
            </a:r>
            <a:endParaRPr lang="fr-FR" sz="2800" dirty="0">
              <a:latin typeface="Pere Castor" panose="00000400000000000000" pitchFamily="2" charset="0"/>
            </a:endParaRPr>
          </a:p>
        </p:txBody>
      </p:sp>
      <p:sp>
        <p:nvSpPr>
          <p:cNvPr id="29" name="Rectangle à coins arrondis 28">
            <a:hlinkClick r:id="rId23" action="ppaction://hlinksldjump"/>
          </p:cNvPr>
          <p:cNvSpPr/>
          <p:nvPr/>
        </p:nvSpPr>
        <p:spPr>
          <a:xfrm>
            <a:off x="2542134" y="2752666"/>
            <a:ext cx="540000" cy="540000"/>
          </a:xfrm>
          <a:prstGeom prst="roundRect">
            <a:avLst>
              <a:gd name="adj" fmla="val 9611"/>
            </a:avLst>
          </a:prstGeom>
          <a:solidFill>
            <a:srgbClr val="2B82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fr-FR" sz="2800" dirty="0" smtClean="0">
                <a:latin typeface="Pere Castor" panose="00000400000000000000" pitchFamily="2" charset="0"/>
              </a:rPr>
              <a:t>21</a:t>
            </a:r>
            <a:endParaRPr lang="fr-FR" sz="2800" dirty="0">
              <a:latin typeface="Pere Castor" panose="00000400000000000000" pitchFamily="2" charset="0"/>
            </a:endParaRPr>
          </a:p>
        </p:txBody>
      </p:sp>
      <p:sp>
        <p:nvSpPr>
          <p:cNvPr id="30" name="Rectangle à coins arrondis 29">
            <a:hlinkClick r:id="rId24" action="ppaction://hlinksldjump"/>
          </p:cNvPr>
          <p:cNvSpPr/>
          <p:nvPr/>
        </p:nvSpPr>
        <p:spPr>
          <a:xfrm>
            <a:off x="3271882" y="2752666"/>
            <a:ext cx="540000" cy="540000"/>
          </a:xfrm>
          <a:prstGeom prst="roundRect">
            <a:avLst>
              <a:gd name="adj" fmla="val 9611"/>
            </a:avLst>
          </a:prstGeom>
          <a:solidFill>
            <a:srgbClr val="10C0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fr-FR" sz="2800" dirty="0" smtClean="0">
                <a:latin typeface="Pere Castor" panose="00000400000000000000" pitchFamily="2" charset="0"/>
              </a:rPr>
              <a:t>22</a:t>
            </a:r>
            <a:endParaRPr lang="fr-FR" sz="2800" dirty="0">
              <a:latin typeface="Pere Castor" panose="00000400000000000000" pitchFamily="2" charset="0"/>
            </a:endParaRPr>
          </a:p>
        </p:txBody>
      </p:sp>
      <p:sp>
        <p:nvSpPr>
          <p:cNvPr id="31" name="Rectangle à coins arrondis 30">
            <a:hlinkClick r:id="rId25" action="ppaction://hlinksldjump"/>
          </p:cNvPr>
          <p:cNvSpPr/>
          <p:nvPr/>
        </p:nvSpPr>
        <p:spPr>
          <a:xfrm>
            <a:off x="4001630" y="2752666"/>
            <a:ext cx="540000" cy="540000"/>
          </a:xfrm>
          <a:prstGeom prst="roundRect">
            <a:avLst>
              <a:gd name="adj" fmla="val 9611"/>
            </a:avLst>
          </a:prstGeom>
          <a:solidFill>
            <a:srgbClr val="6AD1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fr-FR" sz="2800" dirty="0" smtClean="0">
                <a:latin typeface="Pere Castor" panose="00000400000000000000" pitchFamily="2" charset="0"/>
              </a:rPr>
              <a:t>23</a:t>
            </a:r>
            <a:endParaRPr lang="fr-FR" sz="2800" dirty="0">
              <a:latin typeface="Pere Castor" panose="00000400000000000000" pitchFamily="2" charset="0"/>
            </a:endParaRPr>
          </a:p>
        </p:txBody>
      </p:sp>
      <p:sp>
        <p:nvSpPr>
          <p:cNvPr id="32" name="Rectangle à coins arrondis 31">
            <a:hlinkClick r:id="rId26" action="ppaction://hlinksldjump"/>
          </p:cNvPr>
          <p:cNvSpPr/>
          <p:nvPr/>
        </p:nvSpPr>
        <p:spPr>
          <a:xfrm>
            <a:off x="4731378" y="2752666"/>
            <a:ext cx="540000" cy="540000"/>
          </a:xfrm>
          <a:prstGeom prst="roundRect">
            <a:avLst>
              <a:gd name="adj" fmla="val 9611"/>
            </a:avLst>
          </a:prstGeom>
          <a:solidFill>
            <a:srgbClr val="67A5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fr-FR" sz="2800" dirty="0" smtClean="0">
                <a:latin typeface="Pere Castor" panose="00000400000000000000" pitchFamily="2" charset="0"/>
              </a:rPr>
              <a:t>24</a:t>
            </a:r>
            <a:endParaRPr lang="fr-FR" sz="2800" dirty="0">
              <a:latin typeface="Pere Castor" panose="00000400000000000000" pitchFamily="2" charset="0"/>
            </a:endParaRPr>
          </a:p>
        </p:txBody>
      </p:sp>
      <p:sp>
        <p:nvSpPr>
          <p:cNvPr id="33" name="Rectangle à coins arrondis 32">
            <a:hlinkClick r:id="rId27" action="ppaction://hlinksldjump"/>
          </p:cNvPr>
          <p:cNvSpPr/>
          <p:nvPr/>
        </p:nvSpPr>
        <p:spPr>
          <a:xfrm>
            <a:off x="5461126" y="2752666"/>
            <a:ext cx="540000" cy="540000"/>
          </a:xfrm>
          <a:prstGeom prst="roundRect">
            <a:avLst>
              <a:gd name="adj" fmla="val 9611"/>
            </a:avLst>
          </a:prstGeom>
          <a:solidFill>
            <a:srgbClr val="6AD1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fr-FR" sz="2800" dirty="0" smtClean="0">
                <a:latin typeface="Pere Castor" panose="00000400000000000000" pitchFamily="2" charset="0"/>
              </a:rPr>
              <a:t>25</a:t>
            </a:r>
            <a:endParaRPr lang="fr-FR" sz="2800" dirty="0">
              <a:latin typeface="Pere Castor" panose="00000400000000000000" pitchFamily="2" charset="0"/>
            </a:endParaRPr>
          </a:p>
        </p:txBody>
      </p:sp>
      <p:sp>
        <p:nvSpPr>
          <p:cNvPr id="34" name="Rectangle à coins arrondis 33">
            <a:hlinkClick r:id="rId28" action="ppaction://hlinksldjump"/>
          </p:cNvPr>
          <p:cNvSpPr/>
          <p:nvPr/>
        </p:nvSpPr>
        <p:spPr>
          <a:xfrm>
            <a:off x="6190874" y="2752666"/>
            <a:ext cx="540000" cy="540000"/>
          </a:xfrm>
          <a:prstGeom prst="roundRect">
            <a:avLst>
              <a:gd name="adj" fmla="val 9611"/>
            </a:avLst>
          </a:prstGeom>
          <a:solidFill>
            <a:srgbClr val="0D40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fr-FR" sz="2800" dirty="0" smtClean="0">
                <a:latin typeface="Pere Castor" panose="00000400000000000000" pitchFamily="2" charset="0"/>
              </a:rPr>
              <a:t>26</a:t>
            </a:r>
            <a:endParaRPr lang="fr-FR" sz="2800" dirty="0">
              <a:latin typeface="Pere Castor" panose="00000400000000000000" pitchFamily="2" charset="0"/>
            </a:endParaRPr>
          </a:p>
        </p:txBody>
      </p:sp>
      <p:sp>
        <p:nvSpPr>
          <p:cNvPr id="35" name="Rectangle à coins arrondis 34">
            <a:hlinkClick r:id="rId29" action="ppaction://hlinksldjump"/>
          </p:cNvPr>
          <p:cNvSpPr/>
          <p:nvPr/>
        </p:nvSpPr>
        <p:spPr>
          <a:xfrm>
            <a:off x="6920622" y="2752666"/>
            <a:ext cx="540000" cy="540000"/>
          </a:xfrm>
          <a:prstGeom prst="roundRect">
            <a:avLst>
              <a:gd name="adj" fmla="val 9611"/>
            </a:avLst>
          </a:prstGeom>
          <a:solidFill>
            <a:srgbClr val="2B82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fr-FR" sz="2800" dirty="0" smtClean="0">
                <a:latin typeface="Pere Castor" panose="00000400000000000000" pitchFamily="2" charset="0"/>
              </a:rPr>
              <a:t>27</a:t>
            </a:r>
            <a:endParaRPr lang="fr-FR" sz="2800" dirty="0">
              <a:latin typeface="Pere Castor" panose="00000400000000000000" pitchFamily="2" charset="0"/>
            </a:endParaRPr>
          </a:p>
        </p:txBody>
      </p:sp>
      <p:sp>
        <p:nvSpPr>
          <p:cNvPr id="36" name="Rectangle à coins arrondis 35">
            <a:hlinkClick r:id="rId30" action="ppaction://hlinksldjump"/>
          </p:cNvPr>
          <p:cNvSpPr/>
          <p:nvPr/>
        </p:nvSpPr>
        <p:spPr>
          <a:xfrm>
            <a:off x="7650370" y="2752666"/>
            <a:ext cx="540000" cy="540000"/>
          </a:xfrm>
          <a:prstGeom prst="roundRect">
            <a:avLst>
              <a:gd name="adj" fmla="val 9611"/>
            </a:avLst>
          </a:prstGeom>
          <a:solidFill>
            <a:srgbClr val="073C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fr-FR" sz="2800" dirty="0" smtClean="0">
                <a:latin typeface="Pere Castor" panose="00000400000000000000" pitchFamily="2" charset="0"/>
              </a:rPr>
              <a:t>28</a:t>
            </a:r>
            <a:endParaRPr lang="fr-FR" sz="2800" dirty="0">
              <a:latin typeface="Pere Castor" panose="00000400000000000000" pitchFamily="2" charset="0"/>
            </a:endParaRPr>
          </a:p>
        </p:txBody>
      </p:sp>
      <p:sp>
        <p:nvSpPr>
          <p:cNvPr id="37" name="Rectangle à coins arrondis 36">
            <a:hlinkClick r:id="rId31" action="ppaction://hlinksldjump"/>
          </p:cNvPr>
          <p:cNvSpPr/>
          <p:nvPr/>
        </p:nvSpPr>
        <p:spPr>
          <a:xfrm>
            <a:off x="8380118" y="2752666"/>
            <a:ext cx="540000" cy="540000"/>
          </a:xfrm>
          <a:prstGeom prst="roundRect">
            <a:avLst>
              <a:gd name="adj" fmla="val 9611"/>
            </a:avLst>
          </a:prstGeom>
          <a:solidFill>
            <a:srgbClr val="10C0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fr-FR" sz="2800" dirty="0" smtClean="0">
                <a:latin typeface="Pere Castor" panose="00000400000000000000" pitchFamily="2" charset="0"/>
              </a:rPr>
              <a:t>29</a:t>
            </a:r>
            <a:endParaRPr lang="fr-FR" sz="2800" dirty="0">
              <a:latin typeface="Pere Castor" panose="00000400000000000000" pitchFamily="2" charset="0"/>
            </a:endParaRPr>
          </a:p>
        </p:txBody>
      </p:sp>
      <p:sp>
        <p:nvSpPr>
          <p:cNvPr id="38" name="Rectangle à coins arrondis 37">
            <a:hlinkClick r:id="rId32" action="ppaction://hlinksldjump"/>
          </p:cNvPr>
          <p:cNvSpPr/>
          <p:nvPr/>
        </p:nvSpPr>
        <p:spPr>
          <a:xfrm>
            <a:off x="9109866" y="2752666"/>
            <a:ext cx="540000" cy="540000"/>
          </a:xfrm>
          <a:prstGeom prst="roundRect">
            <a:avLst>
              <a:gd name="adj" fmla="val 9611"/>
            </a:avLst>
          </a:prstGeom>
          <a:solidFill>
            <a:srgbClr val="6AD1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fr-FR" sz="2800" dirty="0" smtClean="0">
                <a:latin typeface="Pere Castor" panose="00000400000000000000" pitchFamily="2" charset="0"/>
              </a:rPr>
              <a:t>30</a:t>
            </a:r>
            <a:endParaRPr lang="fr-FR" sz="2800" dirty="0">
              <a:latin typeface="Pere Castor" panose="00000400000000000000" pitchFamily="2" charset="0"/>
            </a:endParaRPr>
          </a:p>
        </p:txBody>
      </p:sp>
      <p:sp>
        <p:nvSpPr>
          <p:cNvPr id="40" name="Rectangle à coins arrondis 39">
            <a:hlinkClick r:id="rId33" action="ppaction://hlinksldjump"/>
          </p:cNvPr>
          <p:cNvSpPr/>
          <p:nvPr/>
        </p:nvSpPr>
        <p:spPr>
          <a:xfrm>
            <a:off x="2548360" y="3500349"/>
            <a:ext cx="540000" cy="540000"/>
          </a:xfrm>
          <a:prstGeom prst="roundRect">
            <a:avLst>
              <a:gd name="adj" fmla="val 9611"/>
            </a:avLst>
          </a:prstGeom>
          <a:solidFill>
            <a:srgbClr val="0FB6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fr-FR" sz="2800" dirty="0" smtClean="0">
                <a:latin typeface="Pere Castor" panose="00000400000000000000" pitchFamily="2" charset="0"/>
              </a:rPr>
              <a:t>31</a:t>
            </a:r>
            <a:endParaRPr lang="fr-FR" sz="2800" dirty="0">
              <a:latin typeface="Pere Castor" panose="00000400000000000000" pitchFamily="2" charset="0"/>
            </a:endParaRPr>
          </a:p>
        </p:txBody>
      </p:sp>
      <p:sp>
        <p:nvSpPr>
          <p:cNvPr id="41" name="Rectangle à coins arrondis 40">
            <a:hlinkClick r:id="rId34" action="ppaction://hlinksldjump"/>
          </p:cNvPr>
          <p:cNvSpPr/>
          <p:nvPr/>
        </p:nvSpPr>
        <p:spPr>
          <a:xfrm>
            <a:off x="3278108" y="3500349"/>
            <a:ext cx="540000" cy="540000"/>
          </a:xfrm>
          <a:prstGeom prst="roundRect">
            <a:avLst>
              <a:gd name="adj" fmla="val 9611"/>
            </a:avLst>
          </a:prstGeom>
          <a:solidFill>
            <a:srgbClr val="0339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fr-FR" sz="2800" dirty="0" smtClean="0">
                <a:latin typeface="Pere Castor" panose="00000400000000000000" pitchFamily="2" charset="0"/>
              </a:rPr>
              <a:t>32</a:t>
            </a:r>
            <a:endParaRPr lang="fr-FR" sz="2800" dirty="0">
              <a:latin typeface="Pere Castor" panose="00000400000000000000" pitchFamily="2" charset="0"/>
            </a:endParaRPr>
          </a:p>
        </p:txBody>
      </p:sp>
      <p:sp>
        <p:nvSpPr>
          <p:cNvPr id="42" name="Rectangle à coins arrondis 41">
            <a:hlinkClick r:id="rId35" action="ppaction://hlinksldjump"/>
          </p:cNvPr>
          <p:cNvSpPr/>
          <p:nvPr/>
        </p:nvSpPr>
        <p:spPr>
          <a:xfrm>
            <a:off x="4007856" y="3500349"/>
            <a:ext cx="540000" cy="540000"/>
          </a:xfrm>
          <a:prstGeom prst="roundRect">
            <a:avLst>
              <a:gd name="adj" fmla="val 9611"/>
            </a:avLst>
          </a:prstGeom>
          <a:solidFill>
            <a:srgbClr val="10C0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fr-FR" sz="2800" dirty="0" smtClean="0">
                <a:latin typeface="Pere Castor" panose="00000400000000000000" pitchFamily="2" charset="0"/>
              </a:rPr>
              <a:t>33</a:t>
            </a:r>
            <a:endParaRPr lang="fr-FR" sz="2800" dirty="0">
              <a:latin typeface="Pere Castor" panose="00000400000000000000" pitchFamily="2" charset="0"/>
            </a:endParaRPr>
          </a:p>
        </p:txBody>
      </p:sp>
      <p:sp>
        <p:nvSpPr>
          <p:cNvPr id="43" name="Rectangle à coins arrondis 42">
            <a:hlinkClick r:id="rId36" action="ppaction://hlinksldjump"/>
          </p:cNvPr>
          <p:cNvSpPr/>
          <p:nvPr/>
        </p:nvSpPr>
        <p:spPr>
          <a:xfrm>
            <a:off x="4737604" y="3500349"/>
            <a:ext cx="540000" cy="540000"/>
          </a:xfrm>
          <a:prstGeom prst="roundRect">
            <a:avLst>
              <a:gd name="adj" fmla="val 9611"/>
            </a:avLst>
          </a:prstGeom>
          <a:solidFill>
            <a:srgbClr val="2B82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fr-FR" sz="2800" dirty="0" smtClean="0">
                <a:latin typeface="Pere Castor" panose="00000400000000000000" pitchFamily="2" charset="0"/>
              </a:rPr>
              <a:t>34</a:t>
            </a:r>
            <a:endParaRPr lang="fr-FR" sz="2800" dirty="0">
              <a:latin typeface="Pere Castor" panose="00000400000000000000" pitchFamily="2" charset="0"/>
            </a:endParaRPr>
          </a:p>
        </p:txBody>
      </p:sp>
      <p:sp>
        <p:nvSpPr>
          <p:cNvPr id="44" name="Rectangle à coins arrondis 43">
            <a:hlinkClick r:id="rId37" action="ppaction://hlinksldjump"/>
          </p:cNvPr>
          <p:cNvSpPr/>
          <p:nvPr/>
        </p:nvSpPr>
        <p:spPr>
          <a:xfrm>
            <a:off x="5467352" y="3500349"/>
            <a:ext cx="540000" cy="540000"/>
          </a:xfrm>
          <a:prstGeom prst="roundRect">
            <a:avLst>
              <a:gd name="adj" fmla="val 9611"/>
            </a:avLst>
          </a:prstGeom>
          <a:solidFill>
            <a:srgbClr val="17C1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fr-FR" sz="2800" dirty="0" smtClean="0">
                <a:latin typeface="Pere Castor" panose="00000400000000000000" pitchFamily="2" charset="0"/>
              </a:rPr>
              <a:t>35</a:t>
            </a:r>
            <a:endParaRPr lang="fr-FR" sz="2800" dirty="0">
              <a:latin typeface="Pere Castor" panose="00000400000000000000" pitchFamily="2" charset="0"/>
            </a:endParaRPr>
          </a:p>
        </p:txBody>
      </p:sp>
      <p:sp>
        <p:nvSpPr>
          <p:cNvPr id="45" name="Rectangle à coins arrondis 44">
            <a:hlinkClick r:id="rId38" action="ppaction://hlinksldjump"/>
          </p:cNvPr>
          <p:cNvSpPr/>
          <p:nvPr/>
        </p:nvSpPr>
        <p:spPr>
          <a:xfrm>
            <a:off x="6197100" y="3500349"/>
            <a:ext cx="540000" cy="540000"/>
          </a:xfrm>
          <a:prstGeom prst="roundRect">
            <a:avLst>
              <a:gd name="adj" fmla="val 9611"/>
            </a:avLst>
          </a:prstGeom>
          <a:solidFill>
            <a:srgbClr val="6AD1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fr-FR" sz="2800" dirty="0" smtClean="0">
                <a:latin typeface="Pere Castor" panose="00000400000000000000" pitchFamily="2" charset="0"/>
              </a:rPr>
              <a:t>36</a:t>
            </a:r>
            <a:endParaRPr lang="fr-FR" sz="2800" dirty="0">
              <a:latin typeface="Pere Castor" panose="00000400000000000000" pitchFamily="2" charset="0"/>
            </a:endParaRPr>
          </a:p>
        </p:txBody>
      </p:sp>
      <p:sp>
        <p:nvSpPr>
          <p:cNvPr id="46" name="Rectangle à coins arrondis 45">
            <a:hlinkClick r:id="rId39" action="ppaction://hlinksldjump"/>
          </p:cNvPr>
          <p:cNvSpPr/>
          <p:nvPr/>
        </p:nvSpPr>
        <p:spPr>
          <a:xfrm>
            <a:off x="6926848" y="3500349"/>
            <a:ext cx="540000" cy="540000"/>
          </a:xfrm>
          <a:prstGeom prst="roundRect">
            <a:avLst>
              <a:gd name="adj" fmla="val 9611"/>
            </a:avLst>
          </a:prstGeom>
          <a:solidFill>
            <a:srgbClr val="67A5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fr-FR" sz="2800" dirty="0" smtClean="0">
                <a:latin typeface="Pere Castor" panose="00000400000000000000" pitchFamily="2" charset="0"/>
              </a:rPr>
              <a:t>37</a:t>
            </a:r>
            <a:endParaRPr lang="fr-FR" sz="2800" dirty="0">
              <a:latin typeface="Pere Castor" panose="00000400000000000000" pitchFamily="2" charset="0"/>
            </a:endParaRPr>
          </a:p>
        </p:txBody>
      </p:sp>
      <p:sp>
        <p:nvSpPr>
          <p:cNvPr id="47" name="Rectangle à coins arrondis 46">
            <a:hlinkClick r:id="rId40" action="ppaction://hlinksldjump"/>
          </p:cNvPr>
          <p:cNvSpPr/>
          <p:nvPr/>
        </p:nvSpPr>
        <p:spPr>
          <a:xfrm>
            <a:off x="7656596" y="3500349"/>
            <a:ext cx="540000" cy="540000"/>
          </a:xfrm>
          <a:prstGeom prst="roundRect">
            <a:avLst>
              <a:gd name="adj" fmla="val 9611"/>
            </a:avLst>
          </a:prstGeom>
          <a:solidFill>
            <a:srgbClr val="2B82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fr-FR" sz="2800" dirty="0" smtClean="0">
                <a:latin typeface="Pere Castor" panose="00000400000000000000" pitchFamily="2" charset="0"/>
              </a:rPr>
              <a:t>38</a:t>
            </a:r>
            <a:endParaRPr lang="fr-FR" sz="2800" dirty="0">
              <a:latin typeface="Pere Castor" panose="00000400000000000000" pitchFamily="2" charset="0"/>
            </a:endParaRPr>
          </a:p>
        </p:txBody>
      </p:sp>
      <p:sp>
        <p:nvSpPr>
          <p:cNvPr id="48" name="Rectangle à coins arrondis 47">
            <a:hlinkClick r:id="rId41" action="ppaction://hlinksldjump"/>
          </p:cNvPr>
          <p:cNvSpPr/>
          <p:nvPr/>
        </p:nvSpPr>
        <p:spPr>
          <a:xfrm>
            <a:off x="8386344" y="3500349"/>
            <a:ext cx="540000" cy="540000"/>
          </a:xfrm>
          <a:prstGeom prst="roundRect">
            <a:avLst>
              <a:gd name="adj" fmla="val 9611"/>
            </a:avLst>
          </a:prstGeom>
          <a:solidFill>
            <a:srgbClr val="0D40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fr-FR" sz="2800" dirty="0" smtClean="0">
                <a:latin typeface="Pere Castor" panose="00000400000000000000" pitchFamily="2" charset="0"/>
              </a:rPr>
              <a:t>39</a:t>
            </a:r>
            <a:endParaRPr lang="fr-FR" sz="2800" dirty="0">
              <a:latin typeface="Pere Castor" panose="00000400000000000000" pitchFamily="2" charset="0"/>
            </a:endParaRPr>
          </a:p>
        </p:txBody>
      </p:sp>
      <p:sp>
        <p:nvSpPr>
          <p:cNvPr id="49" name="Rectangle à coins arrondis 48">
            <a:hlinkClick r:id="rId42" action="ppaction://hlinksldjump"/>
          </p:cNvPr>
          <p:cNvSpPr/>
          <p:nvPr/>
        </p:nvSpPr>
        <p:spPr>
          <a:xfrm>
            <a:off x="9116092" y="3500349"/>
            <a:ext cx="540000" cy="540000"/>
          </a:xfrm>
          <a:prstGeom prst="roundRect">
            <a:avLst>
              <a:gd name="adj" fmla="val 9611"/>
            </a:avLst>
          </a:prstGeom>
          <a:solidFill>
            <a:srgbClr val="67A5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fr-FR" sz="2800" dirty="0" smtClean="0">
                <a:latin typeface="Pere Castor" panose="00000400000000000000" pitchFamily="2" charset="0"/>
              </a:rPr>
              <a:t>40</a:t>
            </a:r>
            <a:endParaRPr lang="fr-FR" sz="2800" dirty="0">
              <a:latin typeface="Pere Castor" panose="00000400000000000000" pitchFamily="2" charset="0"/>
            </a:endParaRPr>
          </a:p>
        </p:txBody>
      </p:sp>
      <p:sp>
        <p:nvSpPr>
          <p:cNvPr id="51" name="Rectangle à coins arrondis 50">
            <a:hlinkClick r:id="rId43" action="ppaction://hlinksldjump"/>
          </p:cNvPr>
          <p:cNvSpPr/>
          <p:nvPr/>
        </p:nvSpPr>
        <p:spPr>
          <a:xfrm>
            <a:off x="2542134" y="4248032"/>
            <a:ext cx="540000" cy="540000"/>
          </a:xfrm>
          <a:prstGeom prst="roundRect">
            <a:avLst>
              <a:gd name="adj" fmla="val 9611"/>
            </a:avLst>
          </a:prstGeom>
          <a:solidFill>
            <a:srgbClr val="073C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fr-FR" sz="2800" dirty="0" smtClean="0">
                <a:latin typeface="Pere Castor" panose="00000400000000000000" pitchFamily="2" charset="0"/>
              </a:rPr>
              <a:t>41</a:t>
            </a:r>
            <a:endParaRPr lang="fr-FR" sz="2800" dirty="0">
              <a:latin typeface="Pere Castor" panose="00000400000000000000" pitchFamily="2" charset="0"/>
            </a:endParaRPr>
          </a:p>
        </p:txBody>
      </p:sp>
      <p:sp>
        <p:nvSpPr>
          <p:cNvPr id="52" name="Rectangle à coins arrondis 51">
            <a:hlinkClick r:id="rId44" action="ppaction://hlinksldjump"/>
          </p:cNvPr>
          <p:cNvSpPr/>
          <p:nvPr/>
        </p:nvSpPr>
        <p:spPr>
          <a:xfrm>
            <a:off x="3271882" y="4248032"/>
            <a:ext cx="540000" cy="540000"/>
          </a:xfrm>
          <a:prstGeom prst="roundRect">
            <a:avLst>
              <a:gd name="adj" fmla="val 9611"/>
            </a:avLst>
          </a:prstGeom>
          <a:solidFill>
            <a:srgbClr val="2B82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fr-FR" sz="2800" dirty="0" smtClean="0">
                <a:latin typeface="Pere Castor" panose="00000400000000000000" pitchFamily="2" charset="0"/>
              </a:rPr>
              <a:t>42</a:t>
            </a:r>
            <a:endParaRPr lang="fr-FR" sz="2800" dirty="0">
              <a:latin typeface="Pere Castor" panose="00000400000000000000" pitchFamily="2" charset="0"/>
            </a:endParaRPr>
          </a:p>
        </p:txBody>
      </p:sp>
      <p:sp>
        <p:nvSpPr>
          <p:cNvPr id="53" name="Rectangle à coins arrondis 52">
            <a:hlinkClick r:id="rId45" action="ppaction://hlinksldjump"/>
          </p:cNvPr>
          <p:cNvSpPr/>
          <p:nvPr/>
        </p:nvSpPr>
        <p:spPr>
          <a:xfrm>
            <a:off x="4001630" y="4248032"/>
            <a:ext cx="540000" cy="540000"/>
          </a:xfrm>
          <a:prstGeom prst="roundRect">
            <a:avLst>
              <a:gd name="adj" fmla="val 9611"/>
            </a:avLst>
          </a:prstGeom>
          <a:solidFill>
            <a:srgbClr val="6AD1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fr-FR" sz="2800" dirty="0" smtClean="0">
                <a:latin typeface="Pere Castor" panose="00000400000000000000" pitchFamily="2" charset="0"/>
              </a:rPr>
              <a:t>43</a:t>
            </a:r>
            <a:endParaRPr lang="fr-FR" sz="2800" dirty="0">
              <a:latin typeface="Pere Castor" panose="00000400000000000000" pitchFamily="2" charset="0"/>
            </a:endParaRPr>
          </a:p>
        </p:txBody>
      </p:sp>
      <p:sp>
        <p:nvSpPr>
          <p:cNvPr id="54" name="Rectangle à coins arrondis 53">
            <a:hlinkClick r:id="rId46" action="ppaction://hlinksldjump"/>
          </p:cNvPr>
          <p:cNvSpPr/>
          <p:nvPr/>
        </p:nvSpPr>
        <p:spPr>
          <a:xfrm>
            <a:off x="4731378" y="4248032"/>
            <a:ext cx="540000" cy="540000"/>
          </a:xfrm>
          <a:prstGeom prst="roundRect">
            <a:avLst>
              <a:gd name="adj" fmla="val 9611"/>
            </a:avLst>
          </a:prstGeom>
          <a:solidFill>
            <a:srgbClr val="10C0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fr-FR" sz="2800" dirty="0" smtClean="0">
                <a:latin typeface="Pere Castor" panose="00000400000000000000" pitchFamily="2" charset="0"/>
              </a:rPr>
              <a:t>44</a:t>
            </a:r>
            <a:endParaRPr lang="fr-FR" sz="2800" dirty="0">
              <a:latin typeface="Pere Castor" panose="00000400000000000000" pitchFamily="2" charset="0"/>
            </a:endParaRPr>
          </a:p>
        </p:txBody>
      </p:sp>
      <p:sp>
        <p:nvSpPr>
          <p:cNvPr id="55" name="Rectangle à coins arrondis 54">
            <a:hlinkClick r:id="rId47" action="ppaction://hlinksldjump"/>
          </p:cNvPr>
          <p:cNvSpPr/>
          <p:nvPr/>
        </p:nvSpPr>
        <p:spPr>
          <a:xfrm>
            <a:off x="5461126" y="4248032"/>
            <a:ext cx="540000" cy="540000"/>
          </a:xfrm>
          <a:prstGeom prst="roundRect">
            <a:avLst>
              <a:gd name="adj" fmla="val 9611"/>
            </a:avLst>
          </a:prstGeom>
          <a:solidFill>
            <a:srgbClr val="6AD1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fr-FR" sz="2800" dirty="0" smtClean="0">
                <a:latin typeface="Pere Castor" panose="00000400000000000000" pitchFamily="2" charset="0"/>
              </a:rPr>
              <a:t>45</a:t>
            </a:r>
            <a:endParaRPr lang="fr-FR" sz="2800" dirty="0">
              <a:latin typeface="Pere Castor" panose="00000400000000000000" pitchFamily="2" charset="0"/>
            </a:endParaRPr>
          </a:p>
        </p:txBody>
      </p:sp>
      <p:sp>
        <p:nvSpPr>
          <p:cNvPr id="56" name="Rectangle à coins arrondis 55">
            <a:hlinkClick r:id="rId48" action="ppaction://hlinksldjump"/>
          </p:cNvPr>
          <p:cNvSpPr/>
          <p:nvPr/>
        </p:nvSpPr>
        <p:spPr>
          <a:xfrm>
            <a:off x="6190874" y="4248032"/>
            <a:ext cx="540000" cy="540000"/>
          </a:xfrm>
          <a:prstGeom prst="roundRect">
            <a:avLst>
              <a:gd name="adj" fmla="val 9611"/>
            </a:avLst>
          </a:prstGeom>
          <a:solidFill>
            <a:srgbClr val="0FB6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fr-FR" sz="2800" dirty="0" smtClean="0">
                <a:latin typeface="Pere Castor" panose="00000400000000000000" pitchFamily="2" charset="0"/>
              </a:rPr>
              <a:t>46</a:t>
            </a:r>
            <a:endParaRPr lang="fr-FR" sz="2800" dirty="0">
              <a:latin typeface="Pere Castor" panose="00000400000000000000" pitchFamily="2" charset="0"/>
            </a:endParaRPr>
          </a:p>
        </p:txBody>
      </p:sp>
      <p:sp>
        <p:nvSpPr>
          <p:cNvPr id="57" name="Rectangle à coins arrondis 56">
            <a:hlinkClick r:id="rId49" action="ppaction://hlinksldjump"/>
          </p:cNvPr>
          <p:cNvSpPr/>
          <p:nvPr/>
        </p:nvSpPr>
        <p:spPr>
          <a:xfrm>
            <a:off x="6920622" y="4248032"/>
            <a:ext cx="540000" cy="540000"/>
          </a:xfrm>
          <a:prstGeom prst="roundRect">
            <a:avLst>
              <a:gd name="adj" fmla="val 9611"/>
            </a:avLst>
          </a:prstGeom>
          <a:solidFill>
            <a:srgbClr val="0D40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fr-FR" sz="2800" dirty="0" smtClean="0">
                <a:latin typeface="Pere Castor" panose="00000400000000000000" pitchFamily="2" charset="0"/>
              </a:rPr>
              <a:t>47</a:t>
            </a:r>
            <a:endParaRPr lang="fr-FR" sz="2800" dirty="0">
              <a:latin typeface="Pere Castor" panose="00000400000000000000" pitchFamily="2" charset="0"/>
            </a:endParaRPr>
          </a:p>
        </p:txBody>
      </p:sp>
      <p:sp>
        <p:nvSpPr>
          <p:cNvPr id="58" name="Rectangle à coins arrondis 57">
            <a:hlinkClick r:id="rId50" action="ppaction://hlinksldjump"/>
          </p:cNvPr>
          <p:cNvSpPr/>
          <p:nvPr/>
        </p:nvSpPr>
        <p:spPr>
          <a:xfrm>
            <a:off x="7650370" y="4248032"/>
            <a:ext cx="540000" cy="540000"/>
          </a:xfrm>
          <a:prstGeom prst="roundRect">
            <a:avLst>
              <a:gd name="adj" fmla="val 9611"/>
            </a:avLst>
          </a:prstGeom>
          <a:solidFill>
            <a:srgbClr val="6AD1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fr-FR" sz="2800" dirty="0" smtClean="0">
                <a:latin typeface="Pere Castor" panose="00000400000000000000" pitchFamily="2" charset="0"/>
              </a:rPr>
              <a:t>48</a:t>
            </a:r>
            <a:endParaRPr lang="fr-FR" sz="2800" dirty="0">
              <a:latin typeface="Pere Castor" panose="00000400000000000000" pitchFamily="2" charset="0"/>
            </a:endParaRPr>
          </a:p>
        </p:txBody>
      </p:sp>
      <p:sp>
        <p:nvSpPr>
          <p:cNvPr id="59" name="Rectangle à coins arrondis 58">
            <a:hlinkClick r:id="rId51" action="ppaction://hlinksldjump"/>
          </p:cNvPr>
          <p:cNvSpPr/>
          <p:nvPr/>
        </p:nvSpPr>
        <p:spPr>
          <a:xfrm>
            <a:off x="8380118" y="4248032"/>
            <a:ext cx="540000" cy="540000"/>
          </a:xfrm>
          <a:prstGeom prst="roundRect">
            <a:avLst>
              <a:gd name="adj" fmla="val 9611"/>
            </a:avLst>
          </a:prstGeom>
          <a:solidFill>
            <a:srgbClr val="67A5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fr-FR" sz="2800" dirty="0" smtClean="0">
                <a:latin typeface="Pere Castor" panose="00000400000000000000" pitchFamily="2" charset="0"/>
              </a:rPr>
              <a:t>49</a:t>
            </a:r>
            <a:endParaRPr lang="fr-FR" sz="2800" dirty="0">
              <a:latin typeface="Pere Castor" panose="00000400000000000000" pitchFamily="2" charset="0"/>
            </a:endParaRPr>
          </a:p>
        </p:txBody>
      </p:sp>
      <p:sp>
        <p:nvSpPr>
          <p:cNvPr id="60" name="Rectangle à coins arrondis 59">
            <a:hlinkClick r:id="rId52" action="ppaction://hlinksldjump"/>
          </p:cNvPr>
          <p:cNvSpPr/>
          <p:nvPr/>
        </p:nvSpPr>
        <p:spPr>
          <a:xfrm>
            <a:off x="9109866" y="4248032"/>
            <a:ext cx="540000" cy="540000"/>
          </a:xfrm>
          <a:prstGeom prst="roundRect">
            <a:avLst>
              <a:gd name="adj" fmla="val 9611"/>
            </a:avLst>
          </a:prstGeom>
          <a:solidFill>
            <a:srgbClr val="073C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fr-FR" sz="2800" dirty="0" smtClean="0">
                <a:latin typeface="Pere Castor" panose="00000400000000000000" pitchFamily="2" charset="0"/>
              </a:rPr>
              <a:t>50</a:t>
            </a:r>
            <a:endParaRPr lang="fr-FR" sz="2800" dirty="0">
              <a:latin typeface="Pere Castor" panose="00000400000000000000" pitchFamily="2" charset="0"/>
            </a:endParaRPr>
          </a:p>
        </p:txBody>
      </p:sp>
      <p:sp>
        <p:nvSpPr>
          <p:cNvPr id="62" name="Rectangle à coins arrondis 61">
            <a:hlinkClick r:id="rId53" action="ppaction://hlinksldjump"/>
          </p:cNvPr>
          <p:cNvSpPr/>
          <p:nvPr/>
        </p:nvSpPr>
        <p:spPr>
          <a:xfrm>
            <a:off x="2542134" y="4995715"/>
            <a:ext cx="540000" cy="540000"/>
          </a:xfrm>
          <a:prstGeom prst="roundRect">
            <a:avLst>
              <a:gd name="adj" fmla="val 9611"/>
            </a:avLst>
          </a:prstGeom>
          <a:solidFill>
            <a:srgbClr val="0D40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fr-FR" sz="2800" dirty="0" smtClean="0">
                <a:latin typeface="Pere Castor" panose="00000400000000000000" pitchFamily="2" charset="0"/>
              </a:rPr>
              <a:t>51</a:t>
            </a:r>
            <a:endParaRPr lang="fr-FR" sz="2800" dirty="0">
              <a:latin typeface="Pere Castor" panose="00000400000000000000" pitchFamily="2" charset="0"/>
            </a:endParaRPr>
          </a:p>
        </p:txBody>
      </p:sp>
      <p:sp>
        <p:nvSpPr>
          <p:cNvPr id="63" name="Rectangle à coins arrondis 62">
            <a:hlinkClick r:id="rId54" action="ppaction://hlinksldjump"/>
          </p:cNvPr>
          <p:cNvSpPr/>
          <p:nvPr/>
        </p:nvSpPr>
        <p:spPr>
          <a:xfrm>
            <a:off x="3271882" y="4995715"/>
            <a:ext cx="540000" cy="540000"/>
          </a:xfrm>
          <a:prstGeom prst="roundRect">
            <a:avLst>
              <a:gd name="adj" fmla="val 9611"/>
            </a:avLst>
          </a:prstGeom>
          <a:solidFill>
            <a:srgbClr val="6AD1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fr-FR" sz="2800" dirty="0" smtClean="0">
                <a:latin typeface="Pere Castor" panose="00000400000000000000" pitchFamily="2" charset="0"/>
              </a:rPr>
              <a:t>52</a:t>
            </a:r>
            <a:endParaRPr lang="fr-FR" sz="2800" dirty="0">
              <a:latin typeface="Pere Castor" panose="00000400000000000000" pitchFamily="2" charset="0"/>
            </a:endParaRPr>
          </a:p>
        </p:txBody>
      </p:sp>
      <p:sp>
        <p:nvSpPr>
          <p:cNvPr id="64" name="Rectangle à coins arrondis 63">
            <a:hlinkClick r:id="rId55" action="ppaction://hlinksldjump"/>
          </p:cNvPr>
          <p:cNvSpPr/>
          <p:nvPr/>
        </p:nvSpPr>
        <p:spPr>
          <a:xfrm>
            <a:off x="4001630" y="4995715"/>
            <a:ext cx="540000" cy="540000"/>
          </a:xfrm>
          <a:prstGeom prst="roundRect">
            <a:avLst>
              <a:gd name="adj" fmla="val 9611"/>
            </a:avLst>
          </a:prstGeom>
          <a:solidFill>
            <a:srgbClr val="67A5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fr-FR" sz="2800" dirty="0" smtClean="0">
                <a:latin typeface="Pere Castor" panose="00000400000000000000" pitchFamily="2" charset="0"/>
              </a:rPr>
              <a:t>53</a:t>
            </a:r>
            <a:endParaRPr lang="fr-FR" sz="2800" dirty="0">
              <a:latin typeface="Pere Castor" panose="00000400000000000000" pitchFamily="2" charset="0"/>
            </a:endParaRPr>
          </a:p>
        </p:txBody>
      </p:sp>
      <p:sp>
        <p:nvSpPr>
          <p:cNvPr id="65" name="Rectangle à coins arrondis 64">
            <a:hlinkClick r:id="rId56" action="ppaction://hlinksldjump"/>
          </p:cNvPr>
          <p:cNvSpPr/>
          <p:nvPr/>
        </p:nvSpPr>
        <p:spPr>
          <a:xfrm>
            <a:off x="4731378" y="4995715"/>
            <a:ext cx="540000" cy="540000"/>
          </a:xfrm>
          <a:prstGeom prst="roundRect">
            <a:avLst>
              <a:gd name="adj" fmla="val 9611"/>
            </a:avLst>
          </a:prstGeom>
          <a:solidFill>
            <a:srgbClr val="0D40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fr-FR" sz="2800" dirty="0" smtClean="0">
                <a:latin typeface="Pere Castor" panose="00000400000000000000" pitchFamily="2" charset="0"/>
              </a:rPr>
              <a:t>54</a:t>
            </a:r>
            <a:endParaRPr lang="fr-FR" sz="2800" dirty="0">
              <a:latin typeface="Pere Castor" panose="00000400000000000000" pitchFamily="2" charset="0"/>
            </a:endParaRPr>
          </a:p>
        </p:txBody>
      </p:sp>
      <p:sp>
        <p:nvSpPr>
          <p:cNvPr id="66" name="Rectangle à coins arrondis 65">
            <a:hlinkClick r:id="rId57" action="ppaction://hlinksldjump"/>
          </p:cNvPr>
          <p:cNvSpPr/>
          <p:nvPr/>
        </p:nvSpPr>
        <p:spPr>
          <a:xfrm>
            <a:off x="5461126" y="4995715"/>
            <a:ext cx="540000" cy="540000"/>
          </a:xfrm>
          <a:prstGeom prst="roundRect">
            <a:avLst>
              <a:gd name="adj" fmla="val 9611"/>
            </a:avLst>
          </a:prstGeom>
          <a:solidFill>
            <a:srgbClr val="17C1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fr-FR" sz="2800" dirty="0" smtClean="0">
                <a:latin typeface="Pere Castor" panose="00000400000000000000" pitchFamily="2" charset="0"/>
              </a:rPr>
              <a:t>55</a:t>
            </a:r>
            <a:endParaRPr lang="fr-FR" sz="2800" dirty="0">
              <a:latin typeface="Pere Castor" panose="00000400000000000000" pitchFamily="2" charset="0"/>
            </a:endParaRPr>
          </a:p>
        </p:txBody>
      </p:sp>
      <p:sp>
        <p:nvSpPr>
          <p:cNvPr id="67" name="Rectangle à coins arrondis 66">
            <a:hlinkClick r:id="rId58" action="ppaction://hlinksldjump"/>
          </p:cNvPr>
          <p:cNvSpPr/>
          <p:nvPr/>
        </p:nvSpPr>
        <p:spPr>
          <a:xfrm>
            <a:off x="6190874" y="4995715"/>
            <a:ext cx="540000" cy="540000"/>
          </a:xfrm>
          <a:prstGeom prst="roundRect">
            <a:avLst>
              <a:gd name="adj" fmla="val 9611"/>
            </a:avLst>
          </a:prstGeom>
          <a:solidFill>
            <a:srgbClr val="073C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fr-FR" sz="2800" dirty="0" smtClean="0">
                <a:latin typeface="Pere Castor" panose="00000400000000000000" pitchFamily="2" charset="0"/>
              </a:rPr>
              <a:t>56</a:t>
            </a:r>
            <a:endParaRPr lang="fr-FR" sz="2800" dirty="0">
              <a:latin typeface="Pere Castor" panose="00000400000000000000" pitchFamily="2" charset="0"/>
            </a:endParaRPr>
          </a:p>
        </p:txBody>
      </p:sp>
      <p:sp>
        <p:nvSpPr>
          <p:cNvPr id="68" name="Rectangle à coins arrondis 67">
            <a:hlinkClick r:id="rId59" action="ppaction://hlinksldjump"/>
          </p:cNvPr>
          <p:cNvSpPr/>
          <p:nvPr/>
        </p:nvSpPr>
        <p:spPr>
          <a:xfrm>
            <a:off x="6920622" y="4995715"/>
            <a:ext cx="540000" cy="540000"/>
          </a:xfrm>
          <a:prstGeom prst="roundRect">
            <a:avLst>
              <a:gd name="adj" fmla="val 9611"/>
            </a:avLst>
          </a:prstGeom>
          <a:solidFill>
            <a:srgbClr val="2B82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fr-FR" sz="2800" dirty="0" smtClean="0">
                <a:latin typeface="Pere Castor" panose="00000400000000000000" pitchFamily="2" charset="0"/>
              </a:rPr>
              <a:t>57</a:t>
            </a:r>
            <a:endParaRPr lang="fr-FR" sz="2800" dirty="0">
              <a:latin typeface="Pere Castor" panose="00000400000000000000" pitchFamily="2" charset="0"/>
            </a:endParaRPr>
          </a:p>
        </p:txBody>
      </p:sp>
      <p:sp>
        <p:nvSpPr>
          <p:cNvPr id="69" name="Rectangle à coins arrondis 68">
            <a:hlinkClick r:id="rId60" action="ppaction://hlinksldjump"/>
          </p:cNvPr>
          <p:cNvSpPr/>
          <p:nvPr/>
        </p:nvSpPr>
        <p:spPr>
          <a:xfrm>
            <a:off x="7650370" y="4995715"/>
            <a:ext cx="540000" cy="540000"/>
          </a:xfrm>
          <a:prstGeom prst="roundRect">
            <a:avLst>
              <a:gd name="adj" fmla="val 9611"/>
            </a:avLst>
          </a:prstGeom>
          <a:solidFill>
            <a:srgbClr val="6AD1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fr-FR" sz="2800" dirty="0" smtClean="0">
                <a:latin typeface="Pere Castor" panose="00000400000000000000" pitchFamily="2" charset="0"/>
              </a:rPr>
              <a:t>58</a:t>
            </a:r>
            <a:endParaRPr lang="fr-FR" sz="2800" dirty="0">
              <a:latin typeface="Pere Castor" panose="00000400000000000000" pitchFamily="2" charset="0"/>
            </a:endParaRPr>
          </a:p>
        </p:txBody>
      </p:sp>
      <p:sp>
        <p:nvSpPr>
          <p:cNvPr id="70" name="Rectangle à coins arrondis 69">
            <a:hlinkClick r:id="rId61" action="ppaction://hlinksldjump"/>
          </p:cNvPr>
          <p:cNvSpPr/>
          <p:nvPr/>
        </p:nvSpPr>
        <p:spPr>
          <a:xfrm>
            <a:off x="8380118" y="4995715"/>
            <a:ext cx="540000" cy="540000"/>
          </a:xfrm>
          <a:prstGeom prst="roundRect">
            <a:avLst>
              <a:gd name="adj" fmla="val 9611"/>
            </a:avLst>
          </a:prstGeom>
          <a:solidFill>
            <a:srgbClr val="0FB6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fr-FR" sz="2800" dirty="0" smtClean="0">
                <a:latin typeface="Pere Castor" panose="00000400000000000000" pitchFamily="2" charset="0"/>
              </a:rPr>
              <a:t>59</a:t>
            </a:r>
            <a:endParaRPr lang="fr-FR" sz="2800" dirty="0">
              <a:latin typeface="Pere Castor" panose="00000400000000000000" pitchFamily="2" charset="0"/>
            </a:endParaRPr>
          </a:p>
        </p:txBody>
      </p:sp>
      <p:sp>
        <p:nvSpPr>
          <p:cNvPr id="71" name="Rectangle à coins arrondis 70">
            <a:hlinkClick r:id="rId62" action="ppaction://hlinksldjump"/>
          </p:cNvPr>
          <p:cNvSpPr/>
          <p:nvPr/>
        </p:nvSpPr>
        <p:spPr>
          <a:xfrm>
            <a:off x="9109866" y="4995715"/>
            <a:ext cx="540000" cy="540000"/>
          </a:xfrm>
          <a:prstGeom prst="roundRect">
            <a:avLst>
              <a:gd name="adj" fmla="val 9611"/>
            </a:avLst>
          </a:prstGeom>
          <a:solidFill>
            <a:srgbClr val="6AD1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fr-FR" sz="2800" dirty="0" smtClean="0">
                <a:latin typeface="Pere Castor" panose="00000400000000000000" pitchFamily="2" charset="0"/>
              </a:rPr>
              <a:t>60</a:t>
            </a:r>
            <a:endParaRPr lang="fr-FR" sz="2800" dirty="0">
              <a:latin typeface="Pere Castor" panose="00000400000000000000" pitchFamily="2" charset="0"/>
            </a:endParaRPr>
          </a:p>
        </p:txBody>
      </p:sp>
      <p:sp>
        <p:nvSpPr>
          <p:cNvPr id="73" name="Rectangle à coins arrondis 72">
            <a:hlinkClick r:id="rId63" action="ppaction://hlinksldjump"/>
          </p:cNvPr>
          <p:cNvSpPr/>
          <p:nvPr/>
        </p:nvSpPr>
        <p:spPr>
          <a:xfrm>
            <a:off x="2542134" y="5743398"/>
            <a:ext cx="540000" cy="540000"/>
          </a:xfrm>
          <a:prstGeom prst="roundRect">
            <a:avLst>
              <a:gd name="adj" fmla="val 9611"/>
            </a:avLst>
          </a:prstGeom>
          <a:solidFill>
            <a:srgbClr val="0FB6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fr-FR" sz="2800" dirty="0" smtClean="0">
                <a:latin typeface="Pere Castor" panose="00000400000000000000" pitchFamily="2" charset="0"/>
              </a:rPr>
              <a:t>61</a:t>
            </a:r>
            <a:endParaRPr lang="fr-FR" sz="2800" dirty="0">
              <a:latin typeface="Pere Castor" panose="00000400000000000000" pitchFamily="2" charset="0"/>
            </a:endParaRPr>
          </a:p>
        </p:txBody>
      </p:sp>
      <p:sp>
        <p:nvSpPr>
          <p:cNvPr id="74" name="Rectangle à coins arrondis 73">
            <a:hlinkClick r:id="rId64" action="ppaction://hlinksldjump"/>
          </p:cNvPr>
          <p:cNvSpPr/>
          <p:nvPr/>
        </p:nvSpPr>
        <p:spPr>
          <a:xfrm>
            <a:off x="3271882" y="5743398"/>
            <a:ext cx="540000" cy="540000"/>
          </a:xfrm>
          <a:prstGeom prst="roundRect">
            <a:avLst>
              <a:gd name="adj" fmla="val 9611"/>
            </a:avLst>
          </a:prstGeom>
          <a:solidFill>
            <a:srgbClr val="2B82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fr-FR" sz="2800" dirty="0" smtClean="0">
                <a:latin typeface="Pere Castor" panose="00000400000000000000" pitchFamily="2" charset="0"/>
              </a:rPr>
              <a:t>62</a:t>
            </a:r>
            <a:endParaRPr lang="fr-FR" sz="2800" dirty="0">
              <a:latin typeface="Pere Castor" panose="00000400000000000000" pitchFamily="2" charset="0"/>
            </a:endParaRPr>
          </a:p>
        </p:txBody>
      </p:sp>
      <p:sp>
        <p:nvSpPr>
          <p:cNvPr id="75" name="Rectangle à coins arrondis 74">
            <a:hlinkClick r:id="rId65" action="ppaction://hlinksldjump"/>
          </p:cNvPr>
          <p:cNvSpPr/>
          <p:nvPr/>
        </p:nvSpPr>
        <p:spPr>
          <a:xfrm>
            <a:off x="4001630" y="5743398"/>
            <a:ext cx="540000" cy="540000"/>
          </a:xfrm>
          <a:prstGeom prst="roundRect">
            <a:avLst>
              <a:gd name="adj" fmla="val 9611"/>
            </a:avLst>
          </a:prstGeom>
          <a:solidFill>
            <a:srgbClr val="073C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fr-FR" sz="2800" dirty="0" smtClean="0">
                <a:latin typeface="Pere Castor" panose="00000400000000000000" pitchFamily="2" charset="0"/>
              </a:rPr>
              <a:t>63</a:t>
            </a:r>
            <a:endParaRPr lang="fr-FR" sz="2800" dirty="0">
              <a:latin typeface="Pere Castor" panose="00000400000000000000" pitchFamily="2" charset="0"/>
            </a:endParaRPr>
          </a:p>
        </p:txBody>
      </p:sp>
      <p:sp>
        <p:nvSpPr>
          <p:cNvPr id="76" name="Rectangle à coins arrondis 75">
            <a:hlinkClick r:id="rId66" action="ppaction://hlinksldjump"/>
          </p:cNvPr>
          <p:cNvSpPr/>
          <p:nvPr/>
        </p:nvSpPr>
        <p:spPr>
          <a:xfrm>
            <a:off x="4731378" y="5743398"/>
            <a:ext cx="540000" cy="540000"/>
          </a:xfrm>
          <a:prstGeom prst="roundRect">
            <a:avLst>
              <a:gd name="adj" fmla="val 9611"/>
            </a:avLst>
          </a:prstGeom>
          <a:solidFill>
            <a:srgbClr val="2B82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fr-FR" sz="2800" dirty="0" smtClean="0">
                <a:latin typeface="Pere Castor" panose="00000400000000000000" pitchFamily="2" charset="0"/>
              </a:rPr>
              <a:t>64</a:t>
            </a:r>
            <a:endParaRPr lang="fr-FR" sz="2800" dirty="0">
              <a:latin typeface="Pere Castor" panose="00000400000000000000" pitchFamily="2" charset="0"/>
            </a:endParaRPr>
          </a:p>
        </p:txBody>
      </p:sp>
      <p:sp>
        <p:nvSpPr>
          <p:cNvPr id="77" name="Rectangle à coins arrondis 76">
            <a:hlinkClick r:id="rId67" action="ppaction://hlinksldjump"/>
          </p:cNvPr>
          <p:cNvSpPr/>
          <p:nvPr/>
        </p:nvSpPr>
        <p:spPr>
          <a:xfrm>
            <a:off x="5461126" y="5743398"/>
            <a:ext cx="540000" cy="540000"/>
          </a:xfrm>
          <a:prstGeom prst="roundRect">
            <a:avLst>
              <a:gd name="adj" fmla="val 9611"/>
            </a:avLst>
          </a:prstGeom>
          <a:solidFill>
            <a:srgbClr val="0D40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fr-FR" sz="2800" dirty="0" smtClean="0">
                <a:latin typeface="Pere Castor" panose="00000400000000000000" pitchFamily="2" charset="0"/>
              </a:rPr>
              <a:t>65</a:t>
            </a:r>
            <a:endParaRPr lang="fr-FR" sz="2800" dirty="0">
              <a:latin typeface="Pere Castor" panose="00000400000000000000" pitchFamily="2" charset="0"/>
            </a:endParaRPr>
          </a:p>
        </p:txBody>
      </p:sp>
      <p:sp>
        <p:nvSpPr>
          <p:cNvPr id="78" name="Rectangle à coins arrondis 77">
            <a:hlinkClick r:id="rId68" action="ppaction://hlinksldjump"/>
          </p:cNvPr>
          <p:cNvSpPr/>
          <p:nvPr/>
        </p:nvSpPr>
        <p:spPr>
          <a:xfrm>
            <a:off x="6190874" y="5743398"/>
            <a:ext cx="540000" cy="540000"/>
          </a:xfrm>
          <a:prstGeom prst="roundRect">
            <a:avLst>
              <a:gd name="adj" fmla="val 9611"/>
            </a:avLst>
          </a:prstGeom>
          <a:solidFill>
            <a:srgbClr val="0FB6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fr-FR" sz="2800" dirty="0">
                <a:latin typeface="Pere Castor" panose="00000400000000000000" pitchFamily="2" charset="0"/>
              </a:rPr>
              <a:t>6</a:t>
            </a:r>
            <a:r>
              <a:rPr lang="fr-FR" sz="2800" dirty="0" smtClean="0">
                <a:latin typeface="Pere Castor" panose="00000400000000000000" pitchFamily="2" charset="0"/>
              </a:rPr>
              <a:t>6</a:t>
            </a:r>
            <a:endParaRPr lang="fr-FR" sz="2800" dirty="0">
              <a:latin typeface="Pere Castor" panose="00000400000000000000" pitchFamily="2" charset="0"/>
            </a:endParaRPr>
          </a:p>
        </p:txBody>
      </p:sp>
      <p:sp>
        <p:nvSpPr>
          <p:cNvPr id="85" name="ZoneTexte 84"/>
          <p:cNvSpPr txBox="1"/>
          <p:nvPr/>
        </p:nvSpPr>
        <p:spPr>
          <a:xfrm>
            <a:off x="8537800" y="469638"/>
            <a:ext cx="22241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1600" i="1" dirty="0" smtClean="0">
                <a:solidFill>
                  <a:schemeClr val="accent1"/>
                </a:solidFill>
                <a:latin typeface="Delius" panose="02000603000000000000" pitchFamily="2" charset="0"/>
              </a:rPr>
              <a:t>ou par domaines</a:t>
            </a:r>
            <a:endParaRPr lang="fr-FR" sz="1600" i="1" dirty="0">
              <a:solidFill>
                <a:schemeClr val="accent1"/>
              </a:solidFill>
              <a:latin typeface="Delius" panose="020006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552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pPr algn="just"/>
            <a:r>
              <a:rPr lang="fr-FR" u="sng" dirty="0" smtClean="0"/>
              <a:t>Consigne :</a:t>
            </a:r>
            <a:r>
              <a:rPr lang="fr-FR" dirty="0" smtClean="0"/>
              <a:t> Imagine que tu es dans le monde à l’envers. En	      à 	phrases, raconte ce que tu ne fais pas le matin.</a:t>
            </a:r>
            <a:endParaRPr lang="fr-FR" dirty="0"/>
          </a:p>
        </p:txBody>
      </p:sp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Jogging d’écriture</a:t>
            </a:r>
            <a:endParaRPr lang="fr-FR" dirty="0"/>
          </a:p>
        </p:txBody>
      </p:sp>
      <p:sp>
        <p:nvSpPr>
          <p:cNvPr id="4" name="Espace réservé du contenu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defTabSz="1440000"/>
            <a:r>
              <a:rPr lang="fr-FR" dirty="0" smtClean="0"/>
              <a:t>Remémore-toi ce que tu fais et mets la phrase à la forme négative : </a:t>
            </a:r>
          </a:p>
          <a:p>
            <a:pPr marL="0" indent="0" defTabSz="1440000">
              <a:buNone/>
            </a:pPr>
            <a:r>
              <a:rPr lang="fr-FR" dirty="0" smtClean="0"/>
              <a:t>Je me brosse les dents.</a:t>
            </a:r>
          </a:p>
          <a:p>
            <a:pPr marL="0" indent="0" defTabSz="1440000">
              <a:buNone/>
            </a:pPr>
            <a:r>
              <a:rPr lang="fr-FR" dirty="0" smtClean="0">
                <a:sym typeface="Wingdings 3" panose="05040102010807070707" pitchFamily="18" charset="2"/>
              </a:rPr>
              <a:t> </a:t>
            </a:r>
            <a:r>
              <a:rPr lang="fr-FR" dirty="0" smtClean="0"/>
              <a:t>Je </a:t>
            </a:r>
            <a:r>
              <a:rPr lang="fr-FR" b="1" dirty="0" smtClean="0">
                <a:solidFill>
                  <a:schemeClr val="tx1"/>
                </a:solidFill>
              </a:rPr>
              <a:t>ne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lang="fr-FR" dirty="0" smtClean="0"/>
              <a:t>me brosse </a:t>
            </a:r>
            <a:r>
              <a:rPr lang="fr-FR" b="1" dirty="0" smtClean="0">
                <a:solidFill>
                  <a:schemeClr val="tx1"/>
                </a:solidFill>
              </a:rPr>
              <a:t>jamais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lang="fr-FR" dirty="0" smtClean="0"/>
              <a:t>les dents.</a:t>
            </a:r>
            <a:endParaRPr lang="fr-FR" dirty="0"/>
          </a:p>
        </p:txBody>
      </p:sp>
      <p:sp>
        <p:nvSpPr>
          <p:cNvPr id="5" name="ZoneTexte 4"/>
          <p:cNvSpPr txBox="1"/>
          <p:nvPr/>
        </p:nvSpPr>
        <p:spPr>
          <a:xfrm>
            <a:off x="10794670" y="6200712"/>
            <a:ext cx="559129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fr-FR" sz="2400" b="1" spc="100" dirty="0" smtClean="0">
                <a:solidFill>
                  <a:schemeClr val="bg1"/>
                </a:solidFill>
                <a:latin typeface="Pere Castor" panose="00000400000000000000" pitchFamily="2" charset="0"/>
              </a:rPr>
              <a:t>09</a:t>
            </a:r>
            <a:endParaRPr lang="fr-FR" sz="2800" b="1" spc="100" dirty="0">
              <a:solidFill>
                <a:schemeClr val="bg1"/>
              </a:solidFill>
              <a:latin typeface="Pere Castor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6833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pPr algn="just"/>
            <a:r>
              <a:rPr lang="fr-FR" u="sng" dirty="0" smtClean="0"/>
              <a:t>Consigne :</a:t>
            </a:r>
            <a:r>
              <a:rPr lang="fr-FR" dirty="0" smtClean="0"/>
              <a:t> Imagine que tu visites un château hanté. En	      à 	phrases, décris ce que tu vois.</a:t>
            </a:r>
            <a:endParaRPr lang="fr-FR" dirty="0"/>
          </a:p>
        </p:txBody>
      </p:sp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Jogging d’écriture</a:t>
            </a:r>
            <a:endParaRPr lang="fr-FR" dirty="0"/>
          </a:p>
        </p:txBody>
      </p:sp>
      <p:sp>
        <p:nvSpPr>
          <p:cNvPr id="4" name="Espace réservé du contenu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defTabSz="1440000"/>
            <a:r>
              <a:rPr lang="fr-FR" dirty="0" smtClean="0"/>
              <a:t>Imagine-toi là-bas et le chemin que tu suis : que vois-tu en premier, en arrivant devant ? Et quand tu entres ? </a:t>
            </a:r>
          </a:p>
          <a:p>
            <a:pPr defTabSz="1440000"/>
            <a:r>
              <a:rPr lang="fr-FR" dirty="0" smtClean="0"/>
              <a:t>Des mots utiles : fantôme, monstre, chauve-souris, armure, chevalier, épée, toile </a:t>
            </a:r>
            <a:br>
              <a:rPr lang="fr-FR" dirty="0" smtClean="0"/>
            </a:br>
            <a:r>
              <a:rPr lang="fr-FR" dirty="0" smtClean="0"/>
              <a:t>d’araignée, poussière, etc.</a:t>
            </a:r>
            <a:endParaRPr lang="fr-FR" dirty="0"/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325" y="3073269"/>
            <a:ext cx="5276092" cy="3236866"/>
          </a:xfrm>
          <a:prstGeom prst="rect">
            <a:avLst/>
          </a:prstGeom>
        </p:spPr>
      </p:pic>
      <p:sp>
        <p:nvSpPr>
          <p:cNvPr id="6" name="ZoneTexte 5"/>
          <p:cNvSpPr txBox="1"/>
          <p:nvPr/>
        </p:nvSpPr>
        <p:spPr>
          <a:xfrm rot="16200000">
            <a:off x="4627399" y="4568589"/>
            <a:ext cx="323686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000" dirty="0" smtClean="0">
                <a:solidFill>
                  <a:schemeClr val="bg1">
                    <a:lumMod val="75000"/>
                  </a:schemeClr>
                </a:solidFill>
              </a:rPr>
              <a:t>Château Transylvanien par </a:t>
            </a:r>
            <a:r>
              <a:rPr lang="fr-FR" sz="1000" dirty="0" err="1" smtClean="0">
                <a:solidFill>
                  <a:schemeClr val="bg1">
                    <a:lumMod val="75000"/>
                  </a:schemeClr>
                </a:solidFill>
              </a:rPr>
              <a:t>Daroz</a:t>
            </a:r>
            <a:endParaRPr lang="fr-FR" sz="10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7" name="ZoneTexte 6"/>
          <p:cNvSpPr txBox="1"/>
          <p:nvPr/>
        </p:nvSpPr>
        <p:spPr>
          <a:xfrm>
            <a:off x="10794670" y="6200712"/>
            <a:ext cx="559129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fr-FR" sz="2400" b="1" spc="100" dirty="0" smtClean="0">
                <a:solidFill>
                  <a:schemeClr val="bg1"/>
                </a:solidFill>
                <a:latin typeface="Pere Castor" panose="00000400000000000000" pitchFamily="2" charset="0"/>
              </a:rPr>
              <a:t>10</a:t>
            </a:r>
            <a:endParaRPr lang="fr-FR" sz="2800" b="1" spc="100" dirty="0">
              <a:solidFill>
                <a:schemeClr val="bg1"/>
              </a:solidFill>
              <a:latin typeface="Pere Castor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1596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fr-FR" u="sng" dirty="0" smtClean="0"/>
              <a:t>Consigne :</a:t>
            </a:r>
            <a:r>
              <a:rPr lang="fr-FR" dirty="0" smtClean="0"/>
              <a:t> En	 à 	phrases, écris une publicité pour vendre l’école. </a:t>
            </a:r>
            <a:endParaRPr lang="fr-FR" dirty="0"/>
          </a:p>
        </p:txBody>
      </p:sp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Jogging d’écriture</a:t>
            </a:r>
            <a:endParaRPr lang="fr-FR" dirty="0"/>
          </a:p>
        </p:txBody>
      </p:sp>
      <p:sp>
        <p:nvSpPr>
          <p:cNvPr id="4" name="Espace réservé du contenu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defTabSz="1440000"/>
            <a:r>
              <a:rPr lang="fr-FR" dirty="0" smtClean="0"/>
              <a:t>Pense aux qualités de l’école qui peuvent pousser quelqu’un à l’acheter : belle, grande, pleine d’élèves intelligents, etc.</a:t>
            </a:r>
          </a:p>
          <a:p>
            <a:pPr defTabSz="1440000"/>
            <a:r>
              <a:rPr lang="fr-FR" dirty="0" smtClean="0"/>
              <a:t>Tu dois donner envie aux lecteurs de l’acheter.</a:t>
            </a:r>
            <a:endParaRPr lang="fr-FR" dirty="0"/>
          </a:p>
        </p:txBody>
      </p:sp>
      <p:sp>
        <p:nvSpPr>
          <p:cNvPr id="5" name="ZoneTexte 4"/>
          <p:cNvSpPr txBox="1"/>
          <p:nvPr/>
        </p:nvSpPr>
        <p:spPr>
          <a:xfrm>
            <a:off x="10794670" y="6200712"/>
            <a:ext cx="559129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fr-FR" sz="2400" b="1" spc="100" dirty="0" smtClean="0">
                <a:solidFill>
                  <a:schemeClr val="bg1"/>
                </a:solidFill>
                <a:latin typeface="Pere Castor" panose="00000400000000000000" pitchFamily="2" charset="0"/>
              </a:rPr>
              <a:t>11</a:t>
            </a:r>
            <a:endParaRPr lang="fr-FR" sz="2800" b="1" spc="100" dirty="0">
              <a:solidFill>
                <a:schemeClr val="bg1"/>
              </a:solidFill>
              <a:latin typeface="Pere Castor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8622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fr-FR" u="sng" dirty="0" smtClean="0"/>
              <a:t>Consigne :</a:t>
            </a:r>
            <a:r>
              <a:rPr lang="fr-FR" dirty="0" smtClean="0"/>
              <a:t> Imagine que tu rencontres un extraterrestre. Ecris les 	 à </a:t>
            </a:r>
            <a:br>
              <a:rPr lang="fr-FR" dirty="0" smtClean="0"/>
            </a:br>
            <a:r>
              <a:rPr lang="fr-FR" dirty="0" smtClean="0"/>
              <a:t>questions que tu aimerais lui poser.</a:t>
            </a:r>
            <a:endParaRPr lang="fr-FR" dirty="0"/>
          </a:p>
        </p:txBody>
      </p:sp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Jogging d’écriture</a:t>
            </a:r>
            <a:endParaRPr lang="fr-FR" dirty="0"/>
          </a:p>
        </p:txBody>
      </p:sp>
      <p:sp>
        <p:nvSpPr>
          <p:cNvPr id="4" name="Espace réservé du contenu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defTabSz="1440000"/>
            <a:r>
              <a:rPr lang="fr-FR" dirty="0" smtClean="0"/>
              <a:t>Les extraterrestres sont des créatures qui viendraient d’autres planètes. Elles ne connaissent pas la Terre, comme toi tu ne connais pas leur planète.</a:t>
            </a:r>
            <a:endParaRPr lang="fr-FR" dirty="0"/>
          </a:p>
        </p:txBody>
      </p:sp>
      <p:sp>
        <p:nvSpPr>
          <p:cNvPr id="5" name="ZoneTexte 4"/>
          <p:cNvSpPr txBox="1"/>
          <p:nvPr/>
        </p:nvSpPr>
        <p:spPr>
          <a:xfrm>
            <a:off x="10794670" y="6200712"/>
            <a:ext cx="559129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fr-FR" sz="2400" b="1" spc="100" dirty="0" smtClean="0">
                <a:solidFill>
                  <a:schemeClr val="bg1"/>
                </a:solidFill>
                <a:latin typeface="Pere Castor" panose="00000400000000000000" pitchFamily="2" charset="0"/>
              </a:rPr>
              <a:t>12</a:t>
            </a:r>
            <a:endParaRPr lang="fr-FR" sz="2800" b="1" spc="100" dirty="0">
              <a:solidFill>
                <a:schemeClr val="bg1"/>
              </a:solidFill>
              <a:latin typeface="Pere Castor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7907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fr-FR" u="sng" dirty="0" smtClean="0"/>
              <a:t>Consigne :</a:t>
            </a:r>
            <a:r>
              <a:rPr lang="fr-FR" dirty="0" smtClean="0"/>
              <a:t> En	 à 	phrases, écris une publicité pour que plus de parents inscrivent leurs enfants à la cantine.</a:t>
            </a:r>
            <a:endParaRPr lang="fr-FR" dirty="0"/>
          </a:p>
        </p:txBody>
      </p:sp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Jogging d’écriture</a:t>
            </a:r>
            <a:endParaRPr lang="fr-FR" dirty="0"/>
          </a:p>
        </p:txBody>
      </p:sp>
      <p:sp>
        <p:nvSpPr>
          <p:cNvPr id="4" name="Espace réservé du contenu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defTabSz="1440000"/>
            <a:r>
              <a:rPr lang="fr-FR" dirty="0" smtClean="0"/>
              <a:t>Imagine ce qu’un parent voudrait qu’il y ait à la cantine.</a:t>
            </a:r>
          </a:p>
          <a:p>
            <a:pPr defTabSz="1440000"/>
            <a:r>
              <a:rPr lang="fr-FR" dirty="0" smtClean="0"/>
              <a:t>Tu dois donner envie aux parents d’inscrire leurs enfants.</a:t>
            </a:r>
            <a:endParaRPr lang="fr-FR" dirty="0"/>
          </a:p>
        </p:txBody>
      </p:sp>
      <p:sp>
        <p:nvSpPr>
          <p:cNvPr id="5" name="ZoneTexte 4"/>
          <p:cNvSpPr txBox="1"/>
          <p:nvPr/>
        </p:nvSpPr>
        <p:spPr>
          <a:xfrm>
            <a:off x="10794670" y="6200712"/>
            <a:ext cx="559129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fr-FR" sz="2400" b="1" spc="100" dirty="0" smtClean="0">
                <a:solidFill>
                  <a:schemeClr val="bg1"/>
                </a:solidFill>
                <a:latin typeface="Pere Castor" panose="00000400000000000000" pitchFamily="2" charset="0"/>
              </a:rPr>
              <a:t>13</a:t>
            </a:r>
            <a:endParaRPr lang="fr-FR" sz="2800" b="1" spc="100" dirty="0">
              <a:solidFill>
                <a:schemeClr val="bg1"/>
              </a:solidFill>
              <a:latin typeface="Pere Castor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249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fr-FR" u="sng" dirty="0" smtClean="0"/>
              <a:t>Consigne :</a:t>
            </a:r>
            <a:r>
              <a:rPr lang="fr-FR" dirty="0" smtClean="0"/>
              <a:t> En	 à 	phrases, écris au sujet de </a:t>
            </a:r>
            <a:r>
              <a:rPr lang="fr-FR" dirty="0" smtClean="0"/>
              <a:t>ta </a:t>
            </a:r>
            <a:r>
              <a:rPr lang="fr-FR" dirty="0" smtClean="0"/>
              <a:t>saison préférée. Quelle est-elle ? Pourquoi ?</a:t>
            </a:r>
            <a:endParaRPr lang="fr-FR" dirty="0"/>
          </a:p>
        </p:txBody>
      </p:sp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Jogging d’écriture</a:t>
            </a:r>
            <a:endParaRPr lang="fr-FR" dirty="0"/>
          </a:p>
        </p:txBody>
      </p:sp>
      <p:sp>
        <p:nvSpPr>
          <p:cNvPr id="4" name="Espace réservé du contenu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defTabSz="1440000"/>
            <a:r>
              <a:rPr lang="fr-FR" dirty="0" smtClean="0"/>
              <a:t>Les quatre saisons sont : automne, hiver, printemps</a:t>
            </a:r>
            <a:r>
              <a:rPr lang="fr-FR" dirty="0"/>
              <a:t> </a:t>
            </a:r>
            <a:r>
              <a:rPr lang="fr-FR" dirty="0" smtClean="0"/>
              <a:t>et été.</a:t>
            </a:r>
          </a:p>
          <a:p>
            <a:pPr defTabSz="1440000"/>
            <a:r>
              <a:rPr lang="fr-FR" dirty="0" smtClean="0"/>
              <a:t>Que se passe-t-il au moment de ta saison préférée ? Feuilles qui tombent ? Neige ? Fleurs ? Soleil ? Vacances ? Fêtes ? Etc.</a:t>
            </a:r>
            <a:endParaRPr lang="fr-FR" dirty="0"/>
          </a:p>
        </p:txBody>
      </p:sp>
      <p:sp>
        <p:nvSpPr>
          <p:cNvPr id="5" name="ZoneTexte 4"/>
          <p:cNvSpPr txBox="1"/>
          <p:nvPr/>
        </p:nvSpPr>
        <p:spPr>
          <a:xfrm>
            <a:off x="10794670" y="6200712"/>
            <a:ext cx="559129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fr-FR" sz="2400" b="1" spc="100" dirty="0" smtClean="0">
                <a:solidFill>
                  <a:schemeClr val="bg1"/>
                </a:solidFill>
                <a:latin typeface="Pere Castor" panose="00000400000000000000" pitchFamily="2" charset="0"/>
              </a:rPr>
              <a:t>14</a:t>
            </a:r>
            <a:endParaRPr lang="fr-FR" sz="2800" b="1" spc="100" dirty="0">
              <a:solidFill>
                <a:schemeClr val="bg1"/>
              </a:solidFill>
              <a:latin typeface="Pere Castor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5421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fr-FR" u="sng" dirty="0" smtClean="0"/>
              <a:t>Consigne :</a:t>
            </a:r>
            <a:r>
              <a:rPr lang="fr-FR" dirty="0" smtClean="0"/>
              <a:t> En	 à 	phrases, décris l’école de tes rêves. Qu’y trouve-t-on ?</a:t>
            </a:r>
            <a:endParaRPr lang="fr-FR" dirty="0"/>
          </a:p>
        </p:txBody>
      </p:sp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Jogging d’écriture</a:t>
            </a:r>
            <a:endParaRPr lang="fr-FR" dirty="0"/>
          </a:p>
        </p:txBody>
      </p:sp>
      <p:sp>
        <p:nvSpPr>
          <p:cNvPr id="4" name="Espace réservé du contenu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defTabSz="1440000"/>
            <a:r>
              <a:rPr lang="fr-FR" dirty="0" smtClean="0"/>
              <a:t>Tu peux commencer par : « Dans l’école des mes rêves, il y a… » ou « il n’y a pas… »</a:t>
            </a:r>
          </a:p>
          <a:p>
            <a:pPr defTabSz="1440000"/>
            <a:r>
              <a:rPr lang="fr-FR" dirty="0" smtClean="0"/>
              <a:t>Pense bien aux pluriels !</a:t>
            </a:r>
            <a:endParaRPr lang="fr-FR" dirty="0"/>
          </a:p>
        </p:txBody>
      </p:sp>
      <p:sp>
        <p:nvSpPr>
          <p:cNvPr id="5" name="ZoneTexte 4"/>
          <p:cNvSpPr txBox="1"/>
          <p:nvPr/>
        </p:nvSpPr>
        <p:spPr>
          <a:xfrm>
            <a:off x="10794670" y="6200712"/>
            <a:ext cx="559129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fr-FR" sz="2400" b="1" spc="100" dirty="0" smtClean="0">
                <a:solidFill>
                  <a:schemeClr val="bg1"/>
                </a:solidFill>
                <a:latin typeface="Pere Castor" panose="00000400000000000000" pitchFamily="2" charset="0"/>
              </a:rPr>
              <a:t>15</a:t>
            </a:r>
            <a:endParaRPr lang="fr-FR" sz="2800" b="1" spc="100" dirty="0">
              <a:solidFill>
                <a:schemeClr val="bg1"/>
              </a:solidFill>
              <a:latin typeface="Pere Castor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6531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fr-FR" u="sng" dirty="0" smtClean="0"/>
              <a:t>Consigne :</a:t>
            </a:r>
            <a:r>
              <a:rPr lang="fr-FR" dirty="0" smtClean="0"/>
              <a:t> Ecris une liste de mots que tu trouves drôles et qui contiennent le son [s].</a:t>
            </a:r>
            <a:endParaRPr lang="fr-FR" dirty="0"/>
          </a:p>
        </p:txBody>
      </p:sp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Jogging d’écriture</a:t>
            </a:r>
            <a:endParaRPr lang="fr-FR" dirty="0"/>
          </a:p>
        </p:txBody>
      </p:sp>
      <p:sp>
        <p:nvSpPr>
          <p:cNvPr id="4" name="Espace réservé du contenu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defTabSz="1440000"/>
            <a:r>
              <a:rPr lang="fr-FR" dirty="0" smtClean="0"/>
              <a:t>Pour écrire une liste, tu dois mettre une ligne d’introduction puis, tu mettras un tiret à chaque ligne. Par exemple :</a:t>
            </a:r>
          </a:p>
          <a:p>
            <a:pPr marL="0" indent="0" defTabSz="1440000">
              <a:buNone/>
            </a:pPr>
            <a:r>
              <a:rPr lang="fr-FR" dirty="0" smtClean="0"/>
              <a:t>Des mots drôles :</a:t>
            </a:r>
          </a:p>
          <a:p>
            <a:pPr marL="0" indent="0" defTabSz="1440000">
              <a:buNone/>
            </a:pPr>
            <a:r>
              <a:rPr lang="fr-FR" dirty="0" smtClean="0"/>
              <a:t>- Superbe</a:t>
            </a:r>
          </a:p>
          <a:p>
            <a:pPr marL="0" indent="0" defTabSz="1440000">
              <a:buNone/>
            </a:pPr>
            <a:r>
              <a:rPr lang="fr-FR" dirty="0" smtClean="0"/>
              <a:t>- Aspirine</a:t>
            </a:r>
            <a:endParaRPr lang="fr-FR" dirty="0"/>
          </a:p>
        </p:txBody>
      </p:sp>
      <p:sp>
        <p:nvSpPr>
          <p:cNvPr id="5" name="ZoneTexte 4"/>
          <p:cNvSpPr txBox="1"/>
          <p:nvPr/>
        </p:nvSpPr>
        <p:spPr>
          <a:xfrm>
            <a:off x="10794670" y="6200712"/>
            <a:ext cx="559129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fr-FR" sz="2400" b="1" spc="100" dirty="0" smtClean="0">
                <a:solidFill>
                  <a:schemeClr val="bg1"/>
                </a:solidFill>
                <a:latin typeface="Pere Castor" panose="00000400000000000000" pitchFamily="2" charset="0"/>
              </a:rPr>
              <a:t>16</a:t>
            </a:r>
            <a:endParaRPr lang="fr-FR" sz="2800" b="1" spc="100" dirty="0">
              <a:solidFill>
                <a:schemeClr val="bg1"/>
              </a:solidFill>
              <a:latin typeface="Pere Castor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0775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fr-FR" u="sng" dirty="0"/>
              <a:t>Consigne :</a:t>
            </a:r>
            <a:r>
              <a:rPr lang="fr-FR" dirty="0"/>
              <a:t> En	 à 	phrases, </a:t>
            </a:r>
            <a:r>
              <a:rPr lang="fr-FR" dirty="0" smtClean="0"/>
              <a:t>raconte ce que tu aimes faire pendant les vacances.</a:t>
            </a:r>
            <a:endParaRPr lang="fr-FR" dirty="0"/>
          </a:p>
        </p:txBody>
      </p:sp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Jogging d’écriture</a:t>
            </a:r>
            <a:endParaRPr lang="fr-FR" dirty="0"/>
          </a:p>
        </p:txBody>
      </p:sp>
      <p:sp>
        <p:nvSpPr>
          <p:cNvPr id="4" name="Espace réservé du contenu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defTabSz="1440000"/>
            <a:r>
              <a:rPr lang="fr-FR" dirty="0" smtClean="0"/>
              <a:t>Pense à faire les accords du verbe :</a:t>
            </a:r>
          </a:p>
          <a:p>
            <a:pPr lvl="1" defTabSz="1440000"/>
            <a:r>
              <a:rPr lang="fr-FR" dirty="0" smtClean="0"/>
              <a:t>-s / -e (avec je)</a:t>
            </a:r>
          </a:p>
          <a:p>
            <a:pPr lvl="1" defTabSz="1440000"/>
            <a:r>
              <a:rPr lang="fr-FR" dirty="0" smtClean="0"/>
              <a:t>-t / -e (avec il / elle / on)</a:t>
            </a:r>
          </a:p>
          <a:p>
            <a:pPr lvl="1" defTabSz="1440000"/>
            <a:r>
              <a:rPr lang="fr-FR" dirty="0" smtClean="0"/>
              <a:t>-nt (avec ils / elles)</a:t>
            </a:r>
          </a:p>
          <a:p>
            <a:pPr marL="402300" indent="-342900" defTabSz="1440000"/>
            <a:r>
              <a:rPr lang="fr-FR" dirty="0" smtClean="0"/>
              <a:t>Pense aux pluriels (-s ou -x)</a:t>
            </a:r>
            <a:endParaRPr lang="fr-FR" dirty="0"/>
          </a:p>
        </p:txBody>
      </p:sp>
      <p:sp>
        <p:nvSpPr>
          <p:cNvPr id="5" name="ZoneTexte 4"/>
          <p:cNvSpPr txBox="1"/>
          <p:nvPr/>
        </p:nvSpPr>
        <p:spPr>
          <a:xfrm>
            <a:off x="10794670" y="6200712"/>
            <a:ext cx="559129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fr-FR" sz="2400" b="1" spc="100" dirty="0" smtClean="0">
                <a:solidFill>
                  <a:schemeClr val="bg1"/>
                </a:solidFill>
                <a:latin typeface="Pere Castor" panose="00000400000000000000" pitchFamily="2" charset="0"/>
              </a:rPr>
              <a:t>17</a:t>
            </a:r>
            <a:endParaRPr lang="fr-FR" sz="2800" b="1" spc="100" dirty="0">
              <a:solidFill>
                <a:schemeClr val="bg1"/>
              </a:solidFill>
              <a:latin typeface="Pere Castor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6400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fr-FR" u="sng" dirty="0"/>
              <a:t>Consigne :</a:t>
            </a:r>
            <a:r>
              <a:rPr lang="fr-FR" dirty="0"/>
              <a:t> </a:t>
            </a:r>
            <a:r>
              <a:rPr lang="fr-FR" dirty="0" smtClean="0"/>
              <a:t>Imagine : un chien entre soudainement dans la classe. Raconte ce qui se passe en</a:t>
            </a:r>
            <a:r>
              <a:rPr lang="fr-FR" dirty="0"/>
              <a:t>	 à 	</a:t>
            </a:r>
            <a:r>
              <a:rPr lang="fr-FR" dirty="0" smtClean="0"/>
              <a:t>phrases.</a:t>
            </a:r>
            <a:endParaRPr lang="fr-FR" dirty="0"/>
          </a:p>
        </p:txBody>
      </p:sp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Jogging d’écriture</a:t>
            </a:r>
            <a:endParaRPr lang="fr-FR" dirty="0"/>
          </a:p>
        </p:txBody>
      </p:sp>
      <p:sp>
        <p:nvSpPr>
          <p:cNvPr id="4" name="Espace réservé du contenu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defTabSz="1440000"/>
            <a:r>
              <a:rPr lang="fr-FR" dirty="0" smtClean="0"/>
              <a:t>Imagine la situation :</a:t>
            </a:r>
          </a:p>
          <a:p>
            <a:pPr lvl="1" defTabSz="1440000"/>
            <a:r>
              <a:rPr lang="fr-FR" dirty="0" smtClean="0"/>
              <a:t>Que fait la maitresse ?</a:t>
            </a:r>
          </a:p>
          <a:p>
            <a:pPr lvl="1" defTabSz="1440000"/>
            <a:r>
              <a:rPr lang="fr-FR" dirty="0" smtClean="0"/>
              <a:t>Que font les élèves ?</a:t>
            </a:r>
          </a:p>
          <a:p>
            <a:pPr lvl="1" defTabSz="1440000"/>
            <a:r>
              <a:rPr lang="fr-FR" dirty="0" smtClean="0"/>
              <a:t>Que fais-tu ?</a:t>
            </a:r>
          </a:p>
          <a:p>
            <a:pPr lvl="1" defTabSz="1440000"/>
            <a:r>
              <a:rPr lang="fr-FR" dirty="0" smtClean="0"/>
              <a:t>Que fait le chien ?</a:t>
            </a:r>
          </a:p>
          <a:p>
            <a:pPr marL="402300" indent="-342900" defTabSz="1440000"/>
            <a:r>
              <a:rPr lang="fr-FR" dirty="0" smtClean="0"/>
              <a:t>Pense à accorder les verbes (terminaisons).</a:t>
            </a:r>
            <a:endParaRPr lang="fr-FR" dirty="0"/>
          </a:p>
        </p:txBody>
      </p:sp>
      <p:sp>
        <p:nvSpPr>
          <p:cNvPr id="5" name="ZoneTexte 4"/>
          <p:cNvSpPr txBox="1"/>
          <p:nvPr/>
        </p:nvSpPr>
        <p:spPr>
          <a:xfrm>
            <a:off x="10794670" y="6200712"/>
            <a:ext cx="559129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fr-FR" sz="2400" b="1" spc="100" dirty="0" smtClean="0">
                <a:solidFill>
                  <a:schemeClr val="bg1"/>
                </a:solidFill>
                <a:latin typeface="Pere Castor" panose="00000400000000000000" pitchFamily="2" charset="0"/>
              </a:rPr>
              <a:t>18</a:t>
            </a:r>
            <a:endParaRPr lang="fr-FR" sz="2800" b="1" spc="100" dirty="0">
              <a:solidFill>
                <a:schemeClr val="bg1"/>
              </a:solidFill>
              <a:latin typeface="Pere Castor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0612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 smtClean="0"/>
              <a:t>Par domaines</a:t>
            </a:r>
            <a:endParaRPr lang="fr-FR" dirty="0"/>
          </a:p>
        </p:txBody>
      </p:sp>
      <p:graphicFrame>
        <p:nvGraphicFramePr>
          <p:cNvPr id="4" name="Diagramme 3"/>
          <p:cNvGraphicFramePr/>
          <p:nvPr>
            <p:extLst>
              <p:ext uri="{D42A27DB-BD31-4B8C-83A1-F6EECF244321}">
                <p14:modId xmlns:p14="http://schemas.microsoft.com/office/powerpoint/2010/main" val="3572410320"/>
              </p:ext>
            </p:extLst>
          </p:nvPr>
        </p:nvGraphicFramePr>
        <p:xfrm>
          <a:off x="838200" y="999067"/>
          <a:ext cx="10515600" cy="51778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961897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fr-FR" u="sng" dirty="0"/>
              <a:t>Consigne :</a:t>
            </a:r>
            <a:r>
              <a:rPr lang="fr-FR" dirty="0"/>
              <a:t> </a:t>
            </a:r>
            <a:r>
              <a:rPr lang="fr-FR" dirty="0" smtClean="0"/>
              <a:t>Que préfères-tu ? Etre enfermé avec trente bébés hurlants ou avec un crocodile. Que pourrais-tu faire pour t’en sortir ? (</a:t>
            </a:r>
            <a:r>
              <a:rPr lang="fr-FR" dirty="0"/>
              <a:t>	 </a:t>
            </a:r>
            <a:r>
              <a:rPr lang="fr-FR" dirty="0" smtClean="0"/>
              <a:t>              à </a:t>
            </a:r>
            <a:r>
              <a:rPr lang="fr-FR" dirty="0"/>
              <a:t>	</a:t>
            </a:r>
            <a:r>
              <a:rPr lang="fr-FR" dirty="0" smtClean="0"/>
              <a:t>            phrases).</a:t>
            </a:r>
            <a:endParaRPr lang="fr-FR" dirty="0"/>
          </a:p>
        </p:txBody>
      </p:sp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Jogging d’écriture</a:t>
            </a:r>
            <a:endParaRPr lang="fr-FR" dirty="0"/>
          </a:p>
        </p:txBody>
      </p:sp>
      <p:sp>
        <p:nvSpPr>
          <p:cNvPr id="4" name="Espace réservé du contenu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defTabSz="1440000"/>
            <a:r>
              <a:rPr lang="fr-FR" dirty="0" smtClean="0"/>
              <a:t>Il y a deux questions, alors réponds bien aux deux :</a:t>
            </a:r>
          </a:p>
          <a:p>
            <a:pPr lvl="1" defTabSz="1440000"/>
            <a:r>
              <a:rPr lang="fr-FR" dirty="0" smtClean="0"/>
              <a:t>Que préfères-tu ?</a:t>
            </a:r>
          </a:p>
          <a:p>
            <a:pPr lvl="1" defTabSz="1440000"/>
            <a:r>
              <a:rPr lang="fr-FR" dirty="0" smtClean="0"/>
              <a:t>Que pourrais-tu faire ?</a:t>
            </a:r>
          </a:p>
          <a:p>
            <a:pPr marL="402300" indent="-342900" defTabSz="1440000"/>
            <a:r>
              <a:rPr lang="fr-FR" dirty="0"/>
              <a:t>Pense aux pluriels.</a:t>
            </a:r>
          </a:p>
        </p:txBody>
      </p:sp>
      <p:sp>
        <p:nvSpPr>
          <p:cNvPr id="5" name="ZoneTexte 4"/>
          <p:cNvSpPr txBox="1"/>
          <p:nvPr/>
        </p:nvSpPr>
        <p:spPr>
          <a:xfrm>
            <a:off x="10794670" y="6200712"/>
            <a:ext cx="559129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fr-FR" sz="2400" b="1" spc="100" dirty="0" smtClean="0">
                <a:solidFill>
                  <a:schemeClr val="bg1"/>
                </a:solidFill>
                <a:latin typeface="Pere Castor" panose="00000400000000000000" pitchFamily="2" charset="0"/>
              </a:rPr>
              <a:t>19</a:t>
            </a:r>
            <a:endParaRPr lang="fr-FR" sz="2800" b="1" spc="100" dirty="0">
              <a:solidFill>
                <a:schemeClr val="bg1"/>
              </a:solidFill>
              <a:latin typeface="Pere Castor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2396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fr-FR" u="sng" dirty="0"/>
              <a:t>Consigne :</a:t>
            </a:r>
            <a:r>
              <a:rPr lang="fr-FR" dirty="0"/>
              <a:t> </a:t>
            </a:r>
            <a:r>
              <a:rPr lang="fr-FR" dirty="0" smtClean="0"/>
              <a:t>Souviens-toi de la dernière fois que tu as gagné à un jeu. Raconte ce qu’il s’est passé en 	      à	phrases.</a:t>
            </a:r>
            <a:endParaRPr lang="fr-FR" dirty="0"/>
          </a:p>
        </p:txBody>
      </p:sp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Jogging d’écriture</a:t>
            </a:r>
            <a:endParaRPr lang="fr-FR" dirty="0"/>
          </a:p>
        </p:txBody>
      </p:sp>
      <p:sp>
        <p:nvSpPr>
          <p:cNvPr id="4" name="Espace réservé du contenu 3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defTabSz="1440000"/>
            <a:r>
              <a:rPr lang="fr-FR" dirty="0" smtClean="0"/>
              <a:t>Avant d’écrire, rappelle-toi de ce qui s’est passé et dans quel ordre cela s’est déroulé.</a:t>
            </a:r>
          </a:p>
          <a:p>
            <a:pPr defTabSz="1440000"/>
            <a:r>
              <a:rPr lang="fr-FR" dirty="0" smtClean="0"/>
              <a:t>Tu peux raconter ta réaction mais aussi celle de tes camarades de jeu.</a:t>
            </a:r>
          </a:p>
          <a:p>
            <a:pPr defTabSz="1440000"/>
            <a:r>
              <a:rPr lang="fr-FR" dirty="0" smtClean="0"/>
              <a:t>Tu peux parler de tes</a:t>
            </a:r>
            <a:br>
              <a:rPr lang="fr-FR" dirty="0" smtClean="0"/>
            </a:br>
            <a:r>
              <a:rPr lang="fr-FR" dirty="0" smtClean="0"/>
              <a:t>émotions.</a:t>
            </a:r>
            <a:endParaRPr lang="fr-FR" dirty="0"/>
          </a:p>
        </p:txBody>
      </p:sp>
      <p:sp>
        <p:nvSpPr>
          <p:cNvPr id="5" name="ZoneTexte 4"/>
          <p:cNvSpPr txBox="1"/>
          <p:nvPr/>
        </p:nvSpPr>
        <p:spPr>
          <a:xfrm>
            <a:off x="10794670" y="6200712"/>
            <a:ext cx="559129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fr-FR" sz="2400" b="1" spc="100" dirty="0" smtClean="0">
                <a:solidFill>
                  <a:schemeClr val="bg1"/>
                </a:solidFill>
                <a:latin typeface="Pere Castor" panose="00000400000000000000" pitchFamily="2" charset="0"/>
              </a:rPr>
              <a:t>20</a:t>
            </a:r>
            <a:endParaRPr lang="fr-FR" sz="2800" b="1" spc="100" dirty="0">
              <a:solidFill>
                <a:schemeClr val="bg1"/>
              </a:solidFill>
              <a:latin typeface="Pere Castor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42635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fr-FR" u="sng" dirty="0"/>
              <a:t>Consigne </a:t>
            </a:r>
            <a:r>
              <a:rPr lang="fr-FR" u="sng" dirty="0" smtClean="0"/>
              <a:t>:</a:t>
            </a:r>
            <a:r>
              <a:rPr lang="fr-FR" dirty="0" smtClean="0"/>
              <a:t> En	à	phrases, raconte ce que tu fais le soir après l’école.</a:t>
            </a:r>
            <a:endParaRPr lang="fr-FR" dirty="0"/>
          </a:p>
        </p:txBody>
      </p:sp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Jogging d’écriture</a:t>
            </a:r>
            <a:endParaRPr lang="fr-FR" dirty="0"/>
          </a:p>
        </p:txBody>
      </p:sp>
      <p:sp>
        <p:nvSpPr>
          <p:cNvPr id="4" name="Espace réservé du contenu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defTabSz="1440000"/>
            <a:r>
              <a:rPr lang="fr-FR" dirty="0" smtClean="0"/>
              <a:t>Essaye de te remémorer ce que tu fais chaque soir. Raconte les évènements dans l’ordre où ils arrivent pour qu’il soit plus facile de te comprendre.</a:t>
            </a:r>
            <a:endParaRPr lang="fr-FR" dirty="0"/>
          </a:p>
        </p:txBody>
      </p:sp>
      <p:sp>
        <p:nvSpPr>
          <p:cNvPr id="5" name="ZoneTexte 4"/>
          <p:cNvSpPr txBox="1"/>
          <p:nvPr/>
        </p:nvSpPr>
        <p:spPr>
          <a:xfrm>
            <a:off x="10794670" y="6200712"/>
            <a:ext cx="559129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fr-FR" sz="2400" b="1" spc="100" dirty="0" smtClean="0">
                <a:solidFill>
                  <a:schemeClr val="bg1"/>
                </a:solidFill>
                <a:latin typeface="Pere Castor" panose="00000400000000000000" pitchFamily="2" charset="0"/>
              </a:rPr>
              <a:t>21</a:t>
            </a:r>
            <a:endParaRPr lang="fr-FR" sz="2800" b="1" spc="100" dirty="0">
              <a:solidFill>
                <a:schemeClr val="bg1"/>
              </a:solidFill>
              <a:latin typeface="Pere Castor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9609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fr-FR" u="sng" dirty="0"/>
              <a:t>Consigne </a:t>
            </a:r>
            <a:r>
              <a:rPr lang="fr-FR" u="sng" dirty="0" smtClean="0"/>
              <a:t>:</a:t>
            </a:r>
            <a:r>
              <a:rPr lang="fr-FR" dirty="0" smtClean="0"/>
              <a:t> En	à	phrases, raconte ton meilleur souvenir d’école de l’année dernière.</a:t>
            </a:r>
            <a:endParaRPr lang="fr-FR" dirty="0"/>
          </a:p>
        </p:txBody>
      </p:sp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Jogging d’écriture</a:t>
            </a:r>
            <a:endParaRPr lang="fr-FR" dirty="0"/>
          </a:p>
        </p:txBody>
      </p:sp>
      <p:sp>
        <p:nvSpPr>
          <p:cNvPr id="4" name="Espace réservé du contenu 3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defTabSz="1440000"/>
            <a:r>
              <a:rPr lang="fr-FR" dirty="0" smtClean="0"/>
              <a:t>Rappelle-toi tous les moments que tu as aimés puis choisis-en un seul.</a:t>
            </a:r>
          </a:p>
          <a:p>
            <a:pPr defTabSz="1440000"/>
            <a:r>
              <a:rPr lang="fr-FR" dirty="0" smtClean="0"/>
              <a:t>Essaye de dire « quand », « où » il a eu lieu et avec qui tu étais.</a:t>
            </a:r>
          </a:p>
          <a:p>
            <a:pPr defTabSz="1440000"/>
            <a:r>
              <a:rPr lang="fr-FR" dirty="0" smtClean="0"/>
              <a:t>Tu utiliseras du passé</a:t>
            </a:r>
            <a:br>
              <a:rPr lang="fr-FR" dirty="0" smtClean="0"/>
            </a:br>
            <a:r>
              <a:rPr lang="fr-FR" dirty="0" smtClean="0"/>
              <a:t>composé.</a:t>
            </a:r>
            <a:endParaRPr lang="fr-FR" dirty="0"/>
          </a:p>
        </p:txBody>
      </p:sp>
      <p:sp>
        <p:nvSpPr>
          <p:cNvPr id="5" name="ZoneTexte 4"/>
          <p:cNvSpPr txBox="1"/>
          <p:nvPr/>
        </p:nvSpPr>
        <p:spPr>
          <a:xfrm>
            <a:off x="10794670" y="6200712"/>
            <a:ext cx="559129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fr-FR" sz="2400" b="1" spc="100" dirty="0" smtClean="0">
                <a:solidFill>
                  <a:schemeClr val="bg1"/>
                </a:solidFill>
                <a:latin typeface="Pere Castor" panose="00000400000000000000" pitchFamily="2" charset="0"/>
              </a:rPr>
              <a:t>22</a:t>
            </a:r>
            <a:endParaRPr lang="fr-FR" sz="2800" b="1" spc="100" dirty="0">
              <a:solidFill>
                <a:schemeClr val="bg1"/>
              </a:solidFill>
              <a:latin typeface="Pere Castor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9036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fr-FR" u="sng" dirty="0"/>
              <a:t>Consigne </a:t>
            </a:r>
            <a:r>
              <a:rPr lang="fr-FR" u="sng" dirty="0" smtClean="0"/>
              <a:t>:</a:t>
            </a:r>
            <a:r>
              <a:rPr lang="fr-FR" dirty="0" smtClean="0"/>
              <a:t> Imagine que tu as une petite sœur capricieuse. Elle veut un bonbon à tout prix. Raconte ce qu’elle fait en 	à	phrases.</a:t>
            </a:r>
            <a:endParaRPr lang="fr-FR" dirty="0"/>
          </a:p>
        </p:txBody>
      </p:sp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Jogging d’écriture</a:t>
            </a:r>
            <a:endParaRPr lang="fr-FR" dirty="0"/>
          </a:p>
        </p:txBody>
      </p:sp>
      <p:sp>
        <p:nvSpPr>
          <p:cNvPr id="4" name="Espace réservé du contenu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defTabSz="1440000"/>
            <a:r>
              <a:rPr lang="fr-FR" dirty="0" smtClean="0"/>
              <a:t>Capricieux, capricieuse : qui fait des caprices.</a:t>
            </a:r>
          </a:p>
          <a:p>
            <a:pPr defTabSz="1440000"/>
            <a:r>
              <a:rPr lang="fr-FR" dirty="0" smtClean="0"/>
              <a:t>Caprice : Quand on veut quelque chose, tout à coup, et qu’on est prêt à faire une crise pour l’obtenir, on « fait un caprice ».</a:t>
            </a:r>
            <a:endParaRPr lang="fr-FR" dirty="0"/>
          </a:p>
        </p:txBody>
      </p:sp>
      <p:sp>
        <p:nvSpPr>
          <p:cNvPr id="5" name="ZoneTexte 4"/>
          <p:cNvSpPr txBox="1"/>
          <p:nvPr/>
        </p:nvSpPr>
        <p:spPr>
          <a:xfrm>
            <a:off x="10794670" y="6200712"/>
            <a:ext cx="559129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fr-FR" sz="2400" b="1" spc="100" dirty="0" smtClean="0">
                <a:solidFill>
                  <a:schemeClr val="bg1"/>
                </a:solidFill>
                <a:latin typeface="Pere Castor" panose="00000400000000000000" pitchFamily="2" charset="0"/>
              </a:rPr>
              <a:t>23</a:t>
            </a:r>
            <a:endParaRPr lang="fr-FR" sz="2800" b="1" spc="100" dirty="0">
              <a:solidFill>
                <a:schemeClr val="bg1"/>
              </a:solidFill>
              <a:latin typeface="Pere Castor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4978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fr-FR" u="sng" dirty="0"/>
              <a:t>Consigne </a:t>
            </a:r>
            <a:r>
              <a:rPr lang="fr-FR" u="sng" dirty="0" smtClean="0"/>
              <a:t>:</a:t>
            </a:r>
            <a:r>
              <a:rPr lang="fr-FR" dirty="0" smtClean="0"/>
              <a:t> Imagine : en Arts, toi et trois camarades devez travailler en groupe pour faire une maquette de la classe. Raconte ce que vous faites en 	      à	phrases.</a:t>
            </a:r>
            <a:endParaRPr lang="fr-FR" dirty="0"/>
          </a:p>
        </p:txBody>
      </p:sp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Jogging d’écriture</a:t>
            </a:r>
            <a:endParaRPr lang="fr-FR" dirty="0"/>
          </a:p>
        </p:txBody>
      </p:sp>
      <p:sp>
        <p:nvSpPr>
          <p:cNvPr id="4" name="Espace réservé du contenu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defTabSz="1440000"/>
            <a:r>
              <a:rPr lang="fr-FR" dirty="0" smtClean="0"/>
              <a:t>Choisis trois amis à toi et imagine que vous travaillez ensemble : qui fait quoi ? À quoi ressemble votre maquette ? Avec quels matériaux travaillez-vous (carton, papier, bois, etc.) ?</a:t>
            </a:r>
          </a:p>
          <a:p>
            <a:pPr defTabSz="1440000"/>
            <a:r>
              <a:rPr lang="fr-FR" dirty="0" smtClean="0"/>
              <a:t>Attention aux accords des </a:t>
            </a:r>
            <a:br>
              <a:rPr lang="fr-FR" dirty="0" smtClean="0"/>
            </a:br>
            <a:r>
              <a:rPr lang="fr-FR" dirty="0" smtClean="0"/>
              <a:t>verbes (terminaisons)</a:t>
            </a:r>
            <a:endParaRPr lang="fr-FR" dirty="0"/>
          </a:p>
        </p:txBody>
      </p:sp>
      <p:sp>
        <p:nvSpPr>
          <p:cNvPr id="5" name="ZoneTexte 4"/>
          <p:cNvSpPr txBox="1"/>
          <p:nvPr/>
        </p:nvSpPr>
        <p:spPr>
          <a:xfrm>
            <a:off x="10794670" y="6200712"/>
            <a:ext cx="559129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fr-FR" sz="2400" b="1" spc="100" dirty="0" smtClean="0">
                <a:solidFill>
                  <a:schemeClr val="bg1"/>
                </a:solidFill>
                <a:latin typeface="Pere Castor" panose="00000400000000000000" pitchFamily="2" charset="0"/>
              </a:rPr>
              <a:t>24</a:t>
            </a:r>
            <a:endParaRPr lang="fr-FR" sz="2800" b="1" spc="100" dirty="0">
              <a:solidFill>
                <a:schemeClr val="bg1"/>
              </a:solidFill>
              <a:latin typeface="Pere Castor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5814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fr-FR" u="sng" dirty="0"/>
              <a:t>Consigne </a:t>
            </a:r>
            <a:r>
              <a:rPr lang="fr-FR" u="sng" dirty="0" smtClean="0"/>
              <a:t>:</a:t>
            </a:r>
            <a:r>
              <a:rPr lang="fr-FR" dirty="0" smtClean="0"/>
              <a:t> Imagine ou souviens-toi de ta participation à une course. Raconte ce qu’il s’est passé et si tu as gagné en 	 à 	phrases.</a:t>
            </a:r>
            <a:endParaRPr lang="fr-FR" dirty="0"/>
          </a:p>
        </p:txBody>
      </p:sp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Jogging d’écriture</a:t>
            </a:r>
            <a:endParaRPr lang="fr-FR" dirty="0"/>
          </a:p>
        </p:txBody>
      </p:sp>
      <p:sp>
        <p:nvSpPr>
          <p:cNvPr id="4" name="Espace réservé du contenu 3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defTabSz="1440000"/>
            <a:r>
              <a:rPr lang="fr-FR" dirty="0" smtClean="0"/>
              <a:t>Contre qui courais-tu ?</a:t>
            </a:r>
          </a:p>
          <a:p>
            <a:pPr defTabSz="1440000"/>
            <a:r>
              <a:rPr lang="fr-FR" dirty="0" smtClean="0"/>
              <a:t>Qui était là pour vous regarder ?</a:t>
            </a:r>
          </a:p>
          <a:p>
            <a:pPr defTabSz="1440000"/>
            <a:r>
              <a:rPr lang="fr-FR" dirty="0" smtClean="0"/>
              <a:t>As-tu gagné ?</a:t>
            </a:r>
          </a:p>
          <a:p>
            <a:pPr defTabSz="1440000"/>
            <a:r>
              <a:rPr lang="fr-FR" dirty="0" smtClean="0"/>
              <a:t>Comment as-tu réagi face à ta victoire ou ta défaite ?</a:t>
            </a:r>
          </a:p>
          <a:p>
            <a:pPr defTabSz="1440000"/>
            <a:r>
              <a:rPr lang="fr-FR" dirty="0" smtClean="0"/>
              <a:t>Comment a réagi ton</a:t>
            </a:r>
            <a:br>
              <a:rPr lang="fr-FR" dirty="0" smtClean="0"/>
            </a:br>
            <a:r>
              <a:rPr lang="fr-FR" dirty="0" smtClean="0"/>
              <a:t>camarade ?</a:t>
            </a:r>
            <a:endParaRPr lang="fr-FR" dirty="0"/>
          </a:p>
        </p:txBody>
      </p:sp>
      <p:sp>
        <p:nvSpPr>
          <p:cNvPr id="5" name="ZoneTexte 4"/>
          <p:cNvSpPr txBox="1"/>
          <p:nvPr/>
        </p:nvSpPr>
        <p:spPr>
          <a:xfrm>
            <a:off x="10794670" y="6200712"/>
            <a:ext cx="559129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fr-FR" sz="2400" b="1" spc="100" dirty="0" smtClean="0">
                <a:solidFill>
                  <a:schemeClr val="bg1"/>
                </a:solidFill>
                <a:latin typeface="Pere Castor" panose="00000400000000000000" pitchFamily="2" charset="0"/>
              </a:rPr>
              <a:t>25</a:t>
            </a:r>
            <a:endParaRPr lang="fr-FR" sz="2800" b="1" spc="100" dirty="0">
              <a:solidFill>
                <a:schemeClr val="bg1"/>
              </a:solidFill>
              <a:latin typeface="Pere Castor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5589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fr-FR" u="sng" dirty="0"/>
              <a:t>Consigne </a:t>
            </a:r>
            <a:r>
              <a:rPr lang="fr-FR" u="sng" dirty="0" smtClean="0"/>
              <a:t>:</a:t>
            </a:r>
            <a:r>
              <a:rPr lang="fr-FR" dirty="0" smtClean="0"/>
              <a:t> Souviens-toi de la cour le jour de la rentée. Décris ce paysage et le temps qu’il faisait en	       à 	phrases.</a:t>
            </a:r>
            <a:endParaRPr lang="fr-FR" dirty="0"/>
          </a:p>
        </p:txBody>
      </p:sp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Jogging d’écriture</a:t>
            </a:r>
            <a:endParaRPr lang="fr-FR" dirty="0"/>
          </a:p>
        </p:txBody>
      </p:sp>
      <p:sp>
        <p:nvSpPr>
          <p:cNvPr id="4" name="Espace réservé du contenu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defTabSz="1440000"/>
            <a:r>
              <a:rPr lang="fr-FR" dirty="0" smtClean="0"/>
              <a:t>Y avait-il du soleil ? Des nuages ? De la pluie ? Du vent ? Faisait-il froid ? Chaud ?</a:t>
            </a:r>
          </a:p>
          <a:p>
            <a:pPr defTabSz="1440000"/>
            <a:r>
              <a:rPr lang="fr-FR" dirty="0" smtClean="0"/>
              <a:t>Comment étaient les arbres ? Les feuilles ?</a:t>
            </a:r>
            <a:endParaRPr lang="fr-FR" dirty="0"/>
          </a:p>
        </p:txBody>
      </p:sp>
      <p:sp>
        <p:nvSpPr>
          <p:cNvPr id="5" name="ZoneTexte 4"/>
          <p:cNvSpPr txBox="1"/>
          <p:nvPr/>
        </p:nvSpPr>
        <p:spPr>
          <a:xfrm>
            <a:off x="10794670" y="6200712"/>
            <a:ext cx="559129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fr-FR" sz="2400" b="1" spc="100" dirty="0" smtClean="0">
                <a:solidFill>
                  <a:schemeClr val="bg1"/>
                </a:solidFill>
                <a:latin typeface="Pere Castor" panose="00000400000000000000" pitchFamily="2" charset="0"/>
              </a:rPr>
              <a:t>26</a:t>
            </a:r>
            <a:endParaRPr lang="fr-FR" sz="2800" b="1" spc="100" dirty="0">
              <a:solidFill>
                <a:schemeClr val="bg1"/>
              </a:solidFill>
              <a:latin typeface="Pere Castor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8960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fr-FR" u="sng" dirty="0"/>
              <a:t>Consigne </a:t>
            </a:r>
            <a:r>
              <a:rPr lang="fr-FR" u="sng" dirty="0" smtClean="0"/>
              <a:t>:</a:t>
            </a:r>
            <a:r>
              <a:rPr lang="fr-FR" dirty="0" smtClean="0"/>
              <a:t> Un chat aperçoit une mouche et commence à la chasser. Raconte ce qu’il se passe en	       à 	phrases.</a:t>
            </a:r>
            <a:endParaRPr lang="fr-FR" dirty="0"/>
          </a:p>
        </p:txBody>
      </p:sp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Jogging d’écriture</a:t>
            </a:r>
            <a:endParaRPr lang="fr-FR" dirty="0"/>
          </a:p>
        </p:txBody>
      </p:sp>
      <p:sp>
        <p:nvSpPr>
          <p:cNvPr id="4" name="Espace réservé du contenu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defTabSz="1440000"/>
            <a:r>
              <a:rPr lang="fr-FR" dirty="0" smtClean="0"/>
              <a:t>Que fait le chat ? Que fait la mouche ?</a:t>
            </a:r>
          </a:p>
          <a:p>
            <a:pPr defTabSz="1440000"/>
            <a:r>
              <a:rPr lang="fr-FR" dirty="0" smtClean="0"/>
              <a:t>Pense à l’accord des verbes (terminaisons) et aux pluriels (-s et -x).</a:t>
            </a:r>
          </a:p>
          <a:p>
            <a:pPr defTabSz="1440000"/>
            <a:r>
              <a:rPr lang="fr-FR" dirty="0" smtClean="0"/>
              <a:t>Tu peux préciser le lieu (où ?).</a:t>
            </a:r>
            <a:endParaRPr lang="fr-FR" dirty="0"/>
          </a:p>
        </p:txBody>
      </p:sp>
      <p:sp>
        <p:nvSpPr>
          <p:cNvPr id="5" name="ZoneTexte 4"/>
          <p:cNvSpPr txBox="1"/>
          <p:nvPr/>
        </p:nvSpPr>
        <p:spPr>
          <a:xfrm>
            <a:off x="10794670" y="6200712"/>
            <a:ext cx="559129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fr-FR" sz="2400" b="1" spc="100" dirty="0" smtClean="0">
                <a:solidFill>
                  <a:schemeClr val="bg1"/>
                </a:solidFill>
                <a:latin typeface="Pere Castor" panose="00000400000000000000" pitchFamily="2" charset="0"/>
              </a:rPr>
              <a:t>27</a:t>
            </a:r>
            <a:endParaRPr lang="fr-FR" sz="2800" b="1" spc="100" dirty="0">
              <a:solidFill>
                <a:schemeClr val="bg1"/>
              </a:solidFill>
              <a:latin typeface="Pere Castor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5231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fr-FR" u="sng" dirty="0"/>
              <a:t>Consigne </a:t>
            </a:r>
            <a:r>
              <a:rPr lang="fr-FR" u="sng" dirty="0" smtClean="0"/>
              <a:t>:</a:t>
            </a:r>
            <a:r>
              <a:rPr lang="fr-FR" dirty="0" smtClean="0"/>
              <a:t> Un crocodile rencontre un pélican. Que se disent-ils ?</a:t>
            </a:r>
            <a:endParaRPr lang="fr-FR" dirty="0"/>
          </a:p>
        </p:txBody>
      </p:sp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Jogging d’écriture</a:t>
            </a:r>
            <a:endParaRPr lang="fr-FR" dirty="0"/>
          </a:p>
        </p:txBody>
      </p:sp>
      <p:sp>
        <p:nvSpPr>
          <p:cNvPr id="4" name="Espace réservé du contenu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defTabSz="1440000"/>
            <a:r>
              <a:rPr lang="fr-FR" dirty="0" smtClean="0"/>
              <a:t>Pour faire un dialogue, tu devras utiliser des guillemets. Par exemple :</a:t>
            </a:r>
          </a:p>
          <a:p>
            <a:pPr marL="0" indent="0" defTabSz="1440000">
              <a:buNone/>
            </a:pPr>
            <a:r>
              <a:rPr lang="fr-FR" dirty="0" smtClean="0"/>
              <a:t>Le crocodile dit : « Bonjour, quel animal es-tu ? ». L’oiseau lui répond : « Je suis un pélican. »</a:t>
            </a:r>
          </a:p>
          <a:p>
            <a:pPr marL="0" indent="0" defTabSz="1440000">
              <a:buNone/>
            </a:pPr>
            <a:r>
              <a:rPr lang="fr-FR" dirty="0" smtClean="0"/>
              <a:t>Ne reprends pas tous ces mots.</a:t>
            </a:r>
          </a:p>
        </p:txBody>
      </p:sp>
      <p:sp>
        <p:nvSpPr>
          <p:cNvPr id="5" name="ZoneTexte 4"/>
          <p:cNvSpPr txBox="1"/>
          <p:nvPr/>
        </p:nvSpPr>
        <p:spPr>
          <a:xfrm>
            <a:off x="10794670" y="6200712"/>
            <a:ext cx="559129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fr-FR" sz="2400" b="1" spc="100" dirty="0" smtClean="0">
                <a:solidFill>
                  <a:schemeClr val="bg1"/>
                </a:solidFill>
                <a:latin typeface="Pere Castor" panose="00000400000000000000" pitchFamily="2" charset="0"/>
              </a:rPr>
              <a:t>28</a:t>
            </a:r>
            <a:endParaRPr lang="fr-FR" sz="2800" b="1" spc="100" dirty="0">
              <a:solidFill>
                <a:schemeClr val="bg1"/>
              </a:solidFill>
              <a:latin typeface="Pere Castor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9666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 smtClean="0"/>
              <a:t>Construction de la phrase</a:t>
            </a:r>
            <a:endParaRPr lang="fr-FR" dirty="0"/>
          </a:p>
        </p:txBody>
      </p:sp>
      <p:grpSp>
        <p:nvGrpSpPr>
          <p:cNvPr id="8" name="Groupe 7"/>
          <p:cNvGrpSpPr/>
          <p:nvPr/>
        </p:nvGrpSpPr>
        <p:grpSpPr>
          <a:xfrm>
            <a:off x="1163122" y="1175654"/>
            <a:ext cx="4334282" cy="5150530"/>
            <a:chOff x="1333938" y="1075174"/>
            <a:chExt cx="4334282" cy="5150530"/>
          </a:xfrm>
        </p:grpSpPr>
        <p:sp>
          <p:nvSpPr>
            <p:cNvPr id="2" name="Rectangle à coins arrondis 1"/>
            <p:cNvSpPr/>
            <p:nvPr/>
          </p:nvSpPr>
          <p:spPr>
            <a:xfrm>
              <a:off x="1708220" y="1185704"/>
              <a:ext cx="3960000" cy="5040000"/>
            </a:xfrm>
            <a:prstGeom prst="roundRect">
              <a:avLst>
                <a:gd name="adj" fmla="val 1950"/>
              </a:avLst>
            </a:prstGeom>
            <a:solidFill>
              <a:srgbClr val="2B82B7"/>
            </a:solidFill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lIns="36000" tIns="450000" rIns="36000" bIns="36000" rtlCol="0" anchor="t"/>
            <a:lstStyle/>
            <a:p>
              <a:pPr marL="180000" lvl="0" indent="-180000">
                <a:spcAft>
                  <a:spcPts val="400"/>
                </a:spcAft>
                <a:buClr>
                  <a:srgbClr val="AAEDF0"/>
                </a:buClr>
                <a:buSzPct val="80000"/>
                <a:buFont typeface="Wingdings 2" panose="05020102010507070707" pitchFamily="18" charset="2"/>
                <a:buChar char="ê"/>
              </a:pPr>
              <a:r>
                <a:rPr lang="fr-FR" sz="1450" dirty="0">
                  <a:latin typeface="Delius" panose="02000603000000000000" pitchFamily="2" charset="0"/>
                  <a:hlinkClick r:id="rId2" action="ppaction://hlinksldjump"/>
                </a:rPr>
                <a:t>Raconte ton weekend</a:t>
              </a:r>
              <a:endParaRPr lang="fr-FR" sz="1450" dirty="0">
                <a:latin typeface="Delius" panose="02000603000000000000" pitchFamily="2" charset="0"/>
              </a:endParaRPr>
            </a:p>
            <a:p>
              <a:pPr marL="180000" lvl="0" indent="-180000">
                <a:spcAft>
                  <a:spcPts val="400"/>
                </a:spcAft>
                <a:buClr>
                  <a:srgbClr val="AAEDF0"/>
                </a:buClr>
                <a:buSzPct val="80000"/>
                <a:buFont typeface="Wingdings 2" panose="05020102010507070707" pitchFamily="18" charset="2"/>
                <a:buChar char="ê"/>
              </a:pPr>
              <a:r>
                <a:rPr lang="fr-FR" sz="1450" dirty="0">
                  <a:latin typeface="Delius" panose="02000603000000000000" pitchFamily="2" charset="0"/>
                  <a:hlinkClick r:id="rId3" action="ppaction://hlinksldjump"/>
                </a:rPr>
                <a:t>Invente une histoire</a:t>
              </a:r>
              <a:endParaRPr lang="fr-FR" sz="1450" dirty="0">
                <a:latin typeface="Delius" panose="02000603000000000000" pitchFamily="2" charset="0"/>
              </a:endParaRPr>
            </a:p>
            <a:p>
              <a:pPr marL="180000" lvl="0" indent="-180000">
                <a:spcAft>
                  <a:spcPts val="400"/>
                </a:spcAft>
                <a:buClr>
                  <a:srgbClr val="AAEDF0"/>
                </a:buClr>
                <a:buSzPct val="80000"/>
                <a:buFont typeface="Wingdings 2" panose="05020102010507070707" pitchFamily="18" charset="2"/>
                <a:buChar char="ê"/>
              </a:pPr>
              <a:r>
                <a:rPr lang="fr-FR" sz="1450" dirty="0">
                  <a:latin typeface="Delius" panose="02000603000000000000" pitchFamily="2" charset="0"/>
                  <a:hlinkClick r:id="rId4" action="ppaction://hlinksldjump"/>
                </a:rPr>
                <a:t>Ta matière préférée</a:t>
              </a:r>
              <a:endParaRPr lang="fr-FR" sz="1450" dirty="0">
                <a:latin typeface="Delius" panose="02000603000000000000" pitchFamily="2" charset="0"/>
              </a:endParaRPr>
            </a:p>
            <a:p>
              <a:pPr marL="180000" lvl="0" indent="-180000">
                <a:spcAft>
                  <a:spcPts val="400"/>
                </a:spcAft>
                <a:buClr>
                  <a:srgbClr val="AAEDF0"/>
                </a:buClr>
                <a:buSzPct val="80000"/>
                <a:buFont typeface="Wingdings 2" panose="05020102010507070707" pitchFamily="18" charset="2"/>
                <a:buChar char="ê"/>
              </a:pPr>
              <a:r>
                <a:rPr lang="fr-FR" sz="1450" dirty="0">
                  <a:latin typeface="Delius" panose="02000603000000000000" pitchFamily="2" charset="0"/>
                  <a:hlinkClick r:id="rId5" action="ppaction://hlinksldjump"/>
                </a:rPr>
                <a:t>Ton </a:t>
              </a:r>
              <a:r>
                <a:rPr lang="fr-FR" sz="1450" dirty="0" smtClean="0">
                  <a:latin typeface="Delius" panose="02000603000000000000" pitchFamily="2" charset="0"/>
                  <a:hlinkClick r:id="rId5" action="ppaction://hlinksldjump"/>
                </a:rPr>
                <a:t>meilleur </a:t>
              </a:r>
              <a:r>
                <a:rPr lang="fr-FR" sz="1450" dirty="0">
                  <a:latin typeface="Delius" panose="02000603000000000000" pitchFamily="2" charset="0"/>
                  <a:hlinkClick r:id="rId5" action="ppaction://hlinksldjump"/>
                </a:rPr>
                <a:t>souvenir de vacances</a:t>
              </a:r>
              <a:endParaRPr lang="fr-FR" sz="1450" dirty="0">
                <a:latin typeface="Delius" panose="02000603000000000000" pitchFamily="2" charset="0"/>
              </a:endParaRPr>
            </a:p>
            <a:p>
              <a:pPr marL="180000" lvl="0" indent="-180000">
                <a:spcAft>
                  <a:spcPts val="400"/>
                </a:spcAft>
                <a:buClr>
                  <a:srgbClr val="AAEDF0"/>
                </a:buClr>
                <a:buSzPct val="80000"/>
                <a:buFont typeface="Wingdings 2" panose="05020102010507070707" pitchFamily="18" charset="2"/>
                <a:buChar char="ê"/>
              </a:pPr>
              <a:r>
                <a:rPr lang="fr-FR" sz="1450" dirty="0">
                  <a:latin typeface="Delius" panose="02000603000000000000" pitchFamily="2" charset="0"/>
                  <a:hlinkClick r:id="rId6" action="ppaction://hlinksldjump"/>
                </a:rPr>
                <a:t>Décris la classe</a:t>
              </a:r>
              <a:endParaRPr lang="fr-FR" sz="1450" dirty="0">
                <a:latin typeface="Delius" panose="02000603000000000000" pitchFamily="2" charset="0"/>
              </a:endParaRPr>
            </a:p>
            <a:p>
              <a:pPr marL="180000" lvl="0" indent="-180000">
                <a:spcAft>
                  <a:spcPts val="400"/>
                </a:spcAft>
                <a:buClr>
                  <a:srgbClr val="AAEDF0"/>
                </a:buClr>
                <a:buSzPct val="80000"/>
                <a:buFont typeface="Wingdings 2" panose="05020102010507070707" pitchFamily="18" charset="2"/>
                <a:buChar char="ê"/>
              </a:pPr>
              <a:r>
                <a:rPr lang="fr-FR" sz="1450" dirty="0">
                  <a:latin typeface="Delius" panose="02000603000000000000" pitchFamily="2" charset="0"/>
                  <a:hlinkClick r:id="rId7" action="ppaction://hlinksldjump"/>
                </a:rPr>
                <a:t>Une publicité pour un stylo très spécial</a:t>
              </a:r>
              <a:endParaRPr lang="fr-FR" sz="1450" dirty="0">
                <a:latin typeface="Delius" panose="02000603000000000000" pitchFamily="2" charset="0"/>
              </a:endParaRPr>
            </a:p>
            <a:p>
              <a:pPr marL="180000" lvl="0" indent="-180000">
                <a:spcAft>
                  <a:spcPts val="400"/>
                </a:spcAft>
                <a:buClr>
                  <a:srgbClr val="AAEDF0"/>
                </a:buClr>
                <a:buSzPct val="80000"/>
                <a:buFont typeface="Wingdings 2" panose="05020102010507070707" pitchFamily="18" charset="2"/>
                <a:buChar char="ê"/>
              </a:pPr>
              <a:r>
                <a:rPr lang="fr-FR" sz="1450" dirty="0">
                  <a:latin typeface="Delius" panose="02000603000000000000" pitchFamily="2" charset="0"/>
                  <a:hlinkClick r:id="rId8" action="ppaction://hlinksldjump"/>
                </a:rPr>
                <a:t>Une publicité pour vendre l’école</a:t>
              </a:r>
              <a:endParaRPr lang="fr-FR" sz="1450" dirty="0">
                <a:latin typeface="Delius" panose="02000603000000000000" pitchFamily="2" charset="0"/>
              </a:endParaRPr>
            </a:p>
            <a:p>
              <a:pPr marL="180000" lvl="0" indent="-180000">
                <a:spcAft>
                  <a:spcPts val="400"/>
                </a:spcAft>
                <a:buClr>
                  <a:srgbClr val="AAEDF0"/>
                </a:buClr>
                <a:buSzPct val="80000"/>
                <a:buFont typeface="Wingdings 2" panose="05020102010507070707" pitchFamily="18" charset="2"/>
                <a:buChar char="ê"/>
              </a:pPr>
              <a:r>
                <a:rPr lang="fr-FR" sz="1450" dirty="0">
                  <a:latin typeface="Delius" panose="02000603000000000000" pitchFamily="2" charset="0"/>
                  <a:hlinkClick r:id="rId9" action="ppaction://hlinksldjump"/>
                </a:rPr>
                <a:t>Une publicité pour la cantine </a:t>
              </a:r>
              <a:endParaRPr lang="fr-FR" sz="1450" dirty="0" smtClean="0">
                <a:latin typeface="Delius" panose="02000603000000000000" pitchFamily="2" charset="0"/>
              </a:endParaRPr>
            </a:p>
            <a:p>
              <a:pPr marL="180000" lvl="0" indent="-180000">
                <a:spcAft>
                  <a:spcPts val="400"/>
                </a:spcAft>
                <a:buClr>
                  <a:srgbClr val="AAEDF0"/>
                </a:buClr>
                <a:buSzPct val="80000"/>
                <a:buFont typeface="Wingdings 2" panose="05020102010507070707" pitchFamily="18" charset="2"/>
                <a:buChar char="ê"/>
              </a:pPr>
              <a:r>
                <a:rPr lang="fr-FR" sz="1450" dirty="0" smtClean="0">
                  <a:latin typeface="Delius" panose="02000603000000000000" pitchFamily="2" charset="0"/>
                  <a:hlinkClick r:id="rId10" action="ppaction://hlinksldjump"/>
                </a:rPr>
                <a:t>Des </a:t>
              </a:r>
              <a:r>
                <a:rPr lang="fr-FR" sz="1450" dirty="0">
                  <a:latin typeface="Delius" panose="02000603000000000000" pitchFamily="2" charset="0"/>
                  <a:hlinkClick r:id="rId10" action="ppaction://hlinksldjump"/>
                </a:rPr>
                <a:t>questions pour un extraterrestre</a:t>
              </a:r>
              <a:endParaRPr lang="fr-FR" sz="1450" dirty="0">
                <a:latin typeface="Delius" panose="02000603000000000000" pitchFamily="2" charset="0"/>
              </a:endParaRPr>
            </a:p>
            <a:p>
              <a:pPr marL="180000" lvl="0" indent="-180000">
                <a:spcAft>
                  <a:spcPts val="400"/>
                </a:spcAft>
                <a:buClr>
                  <a:srgbClr val="AAEDF0"/>
                </a:buClr>
                <a:buSzPct val="80000"/>
                <a:buFont typeface="Wingdings 2" panose="05020102010507070707" pitchFamily="18" charset="2"/>
                <a:buChar char="ê"/>
              </a:pPr>
              <a:r>
                <a:rPr lang="fr-FR" sz="1450" dirty="0">
                  <a:latin typeface="Delius" panose="02000603000000000000" pitchFamily="2" charset="0"/>
                  <a:hlinkClick r:id="rId11" action="ppaction://hlinksldjump"/>
                </a:rPr>
                <a:t>Ce que tu aimes pendant les vacances</a:t>
              </a:r>
              <a:endParaRPr lang="fr-FR" sz="1450" dirty="0">
                <a:latin typeface="Delius" panose="02000603000000000000" pitchFamily="2" charset="0"/>
              </a:endParaRPr>
            </a:p>
            <a:p>
              <a:pPr marL="180000" lvl="0" indent="-180000">
                <a:spcAft>
                  <a:spcPts val="400"/>
                </a:spcAft>
                <a:buClr>
                  <a:srgbClr val="AAEDF0"/>
                </a:buClr>
                <a:buSzPct val="80000"/>
                <a:buFont typeface="Wingdings 2" panose="05020102010507070707" pitchFamily="18" charset="2"/>
                <a:buChar char="ê"/>
              </a:pPr>
              <a:r>
                <a:rPr lang="fr-FR" sz="1450" dirty="0">
                  <a:latin typeface="Delius" panose="02000603000000000000" pitchFamily="2" charset="0"/>
                  <a:hlinkClick r:id="rId12" action="ppaction://hlinksldjump"/>
                </a:rPr>
                <a:t>Le contenu du sac de la maitresse</a:t>
              </a:r>
              <a:endParaRPr lang="fr-FR" sz="1450" dirty="0">
                <a:latin typeface="Delius" panose="02000603000000000000" pitchFamily="2" charset="0"/>
              </a:endParaRPr>
            </a:p>
            <a:p>
              <a:pPr marL="180000" lvl="0" indent="-180000">
                <a:spcAft>
                  <a:spcPts val="400"/>
                </a:spcAft>
                <a:buClr>
                  <a:srgbClr val="AAEDF0"/>
                </a:buClr>
                <a:buSzPct val="80000"/>
                <a:buFont typeface="Wingdings 2" panose="05020102010507070707" pitchFamily="18" charset="2"/>
                <a:buChar char="ê"/>
              </a:pPr>
              <a:r>
                <a:rPr lang="fr-FR" sz="1450" dirty="0">
                  <a:latin typeface="Delius" panose="02000603000000000000" pitchFamily="2" charset="0"/>
                  <a:hlinkClick r:id="rId13" action="ppaction://hlinksldjump"/>
                </a:rPr>
                <a:t>Une liste des mots drôles</a:t>
              </a:r>
              <a:r>
                <a:rPr lang="fr-FR" sz="1450" dirty="0">
                  <a:latin typeface="Delius" panose="02000603000000000000" pitchFamily="2" charset="0"/>
                </a:rPr>
                <a:t> (son [s])</a:t>
              </a:r>
            </a:p>
            <a:p>
              <a:pPr marL="180000" lvl="0" indent="-180000">
                <a:spcAft>
                  <a:spcPts val="400"/>
                </a:spcAft>
                <a:buClr>
                  <a:srgbClr val="AAEDF0"/>
                </a:buClr>
                <a:buSzPct val="80000"/>
                <a:buFont typeface="Wingdings 2" panose="05020102010507070707" pitchFamily="18" charset="2"/>
                <a:buChar char="ê"/>
              </a:pPr>
              <a:r>
                <a:rPr lang="fr-FR" sz="1450" dirty="0">
                  <a:latin typeface="Delius" panose="02000603000000000000" pitchFamily="2" charset="0"/>
                  <a:hlinkClick r:id="rId14" action="ppaction://hlinksldjump"/>
                </a:rPr>
                <a:t>Ta saison préférée</a:t>
              </a:r>
              <a:endParaRPr lang="fr-FR" sz="1450" dirty="0">
                <a:latin typeface="Delius" panose="02000603000000000000" pitchFamily="2" charset="0"/>
              </a:endParaRPr>
            </a:p>
            <a:p>
              <a:pPr marL="180000" lvl="0" indent="-180000">
                <a:spcAft>
                  <a:spcPts val="400"/>
                </a:spcAft>
                <a:buClr>
                  <a:srgbClr val="AAEDF0"/>
                </a:buClr>
                <a:buSzPct val="80000"/>
                <a:buFont typeface="Wingdings 2" panose="05020102010507070707" pitchFamily="18" charset="2"/>
                <a:buChar char="ê"/>
              </a:pPr>
              <a:r>
                <a:rPr lang="fr-FR" sz="1450" dirty="0">
                  <a:latin typeface="Delius" panose="02000603000000000000" pitchFamily="2" charset="0"/>
                  <a:hlinkClick r:id="rId15" action="ppaction://hlinksldjump"/>
                </a:rPr>
                <a:t>Dans l’école de tes rêves</a:t>
              </a:r>
              <a:endParaRPr lang="fr-FR" sz="1450" dirty="0">
                <a:latin typeface="Delius" panose="02000603000000000000" pitchFamily="2" charset="0"/>
              </a:endParaRPr>
            </a:p>
            <a:p>
              <a:pPr marL="180000" lvl="0" indent="-180000">
                <a:spcAft>
                  <a:spcPts val="400"/>
                </a:spcAft>
                <a:buClr>
                  <a:srgbClr val="AAEDF0"/>
                </a:buClr>
                <a:buSzPct val="80000"/>
                <a:buFont typeface="Wingdings 2" panose="05020102010507070707" pitchFamily="18" charset="2"/>
                <a:buChar char="ê"/>
              </a:pPr>
              <a:r>
                <a:rPr lang="fr-FR" sz="1450" dirty="0">
                  <a:latin typeface="Delius" panose="02000603000000000000" pitchFamily="2" charset="0"/>
                  <a:hlinkClick r:id="rId16" action="ppaction://hlinksldjump"/>
                </a:rPr>
                <a:t>Dialogue entre un crocodile et un pélican</a:t>
              </a:r>
              <a:endParaRPr lang="fr-FR" sz="1450" dirty="0">
                <a:latin typeface="Delius" panose="02000603000000000000" pitchFamily="2" charset="0"/>
              </a:endParaRPr>
            </a:p>
            <a:p>
              <a:pPr marL="180000" lvl="0" indent="-180000">
                <a:spcAft>
                  <a:spcPts val="400"/>
                </a:spcAft>
                <a:buClr>
                  <a:srgbClr val="AAEDF0"/>
                </a:buClr>
                <a:buSzPct val="80000"/>
                <a:buFont typeface="Wingdings 2" panose="05020102010507070707" pitchFamily="18" charset="2"/>
                <a:buChar char="ê"/>
              </a:pPr>
              <a:r>
                <a:rPr lang="fr-FR" sz="1450" dirty="0">
                  <a:latin typeface="Delius" panose="02000603000000000000" pitchFamily="2" charset="0"/>
                  <a:hlinkClick r:id="rId17" action="ppaction://hlinksldjump"/>
                </a:rPr>
                <a:t>Un chien entre dans la classe</a:t>
              </a:r>
              <a:endParaRPr lang="fr-FR" sz="1450" dirty="0">
                <a:latin typeface="Delius" panose="02000603000000000000" pitchFamily="2" charset="0"/>
              </a:endParaRPr>
            </a:p>
          </p:txBody>
        </p:sp>
        <p:sp>
          <p:nvSpPr>
            <p:cNvPr id="4" name="Rectangle 3"/>
            <p:cNvSpPr/>
            <p:nvPr/>
          </p:nvSpPr>
          <p:spPr>
            <a:xfrm>
              <a:off x="1426866" y="1075174"/>
              <a:ext cx="540000" cy="54000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" name="ZoneTexte 4"/>
            <p:cNvSpPr txBox="1"/>
            <p:nvPr/>
          </p:nvSpPr>
          <p:spPr>
            <a:xfrm rot="16200000">
              <a:off x="-786661" y="3735773"/>
              <a:ext cx="461053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defTabSz="900113"/>
              <a:r>
                <a:rPr lang="fr-FR" dirty="0" smtClean="0">
                  <a:latin typeface="Delius" panose="02000603000000000000" pitchFamily="2" charset="0"/>
                </a:rPr>
                <a:t>Construction de la phrase</a:t>
              </a:r>
              <a:endParaRPr lang="fr-FR" dirty="0">
                <a:latin typeface="Delius" panose="02000603000000000000" pitchFamily="2" charset="0"/>
              </a:endParaRPr>
            </a:p>
          </p:txBody>
        </p:sp>
      </p:grpSp>
      <p:grpSp>
        <p:nvGrpSpPr>
          <p:cNvPr id="9" name="Groupe 8"/>
          <p:cNvGrpSpPr/>
          <p:nvPr/>
        </p:nvGrpSpPr>
        <p:grpSpPr>
          <a:xfrm>
            <a:off x="6450231" y="1175654"/>
            <a:ext cx="4334281" cy="2311123"/>
            <a:chOff x="1333939" y="1075174"/>
            <a:chExt cx="4334281" cy="2311123"/>
          </a:xfrm>
        </p:grpSpPr>
        <p:sp>
          <p:nvSpPr>
            <p:cNvPr id="10" name="Rectangle à coins arrondis 9"/>
            <p:cNvSpPr/>
            <p:nvPr/>
          </p:nvSpPr>
          <p:spPr>
            <a:xfrm>
              <a:off x="1708220" y="1185704"/>
              <a:ext cx="3960000" cy="2200593"/>
            </a:xfrm>
            <a:prstGeom prst="roundRect">
              <a:avLst>
                <a:gd name="adj" fmla="val 1950"/>
              </a:avLst>
            </a:prstGeom>
            <a:solidFill>
              <a:srgbClr val="17C1DF"/>
            </a:solidFill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lIns="36000" tIns="450000" rIns="36000" bIns="36000" rtlCol="0" anchor="t"/>
            <a:lstStyle/>
            <a:p>
              <a:pPr marL="180000" indent="-180000">
                <a:spcAft>
                  <a:spcPts val="400"/>
                </a:spcAft>
                <a:buClr>
                  <a:srgbClr val="AAEDF0"/>
                </a:buClr>
                <a:buSzPct val="80000"/>
                <a:buFont typeface="Wingdings 2" panose="05020102010507070707" pitchFamily="18" charset="2"/>
                <a:buChar char="ê"/>
              </a:pPr>
              <a:r>
                <a:rPr lang="fr-FR" sz="1450" dirty="0">
                  <a:latin typeface="Delius" panose="02000603000000000000" pitchFamily="2" charset="0"/>
                  <a:hlinkClick r:id="rId18" action="ppaction://hlinksldjump"/>
                </a:rPr>
                <a:t>Ce que tu aimes (ou pas) en maths</a:t>
              </a:r>
              <a:endParaRPr lang="fr-FR" sz="1450" dirty="0">
                <a:latin typeface="Delius" panose="02000603000000000000" pitchFamily="2" charset="0"/>
              </a:endParaRPr>
            </a:p>
            <a:p>
              <a:pPr marL="180000" indent="-180000">
                <a:spcAft>
                  <a:spcPts val="400"/>
                </a:spcAft>
                <a:buClr>
                  <a:srgbClr val="AAEDF0"/>
                </a:buClr>
                <a:buSzPct val="80000"/>
                <a:buFont typeface="Wingdings 2" panose="05020102010507070707" pitchFamily="18" charset="2"/>
                <a:buChar char="ê"/>
              </a:pPr>
              <a:r>
                <a:rPr lang="fr-FR" sz="1450" dirty="0">
                  <a:latin typeface="Delius" panose="02000603000000000000" pitchFamily="2" charset="0"/>
                  <a:hlinkClick r:id="rId19" action="ppaction://hlinksldjump"/>
                </a:rPr>
                <a:t>Le « monde à l’envers </a:t>
              </a:r>
              <a:r>
                <a:rPr lang="fr-FR" sz="1450" dirty="0" smtClean="0">
                  <a:latin typeface="Delius" panose="02000603000000000000" pitchFamily="2" charset="0"/>
                  <a:hlinkClick r:id="rId19" action="ppaction://hlinksldjump"/>
                </a:rPr>
                <a:t>»</a:t>
              </a:r>
              <a:endParaRPr lang="fr-FR" sz="1450" dirty="0" smtClean="0">
                <a:latin typeface="Delius" panose="02000603000000000000" pitchFamily="2" charset="0"/>
              </a:endParaRP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1426866" y="1075174"/>
              <a:ext cx="540000" cy="54000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2" name="ZoneTexte 11"/>
            <p:cNvSpPr txBox="1"/>
            <p:nvPr/>
          </p:nvSpPr>
          <p:spPr>
            <a:xfrm rot="16200000">
              <a:off x="633043" y="2316069"/>
              <a:ext cx="1771123" cy="369332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pPr lvl="0" algn="r" defTabSz="900113"/>
              <a:r>
                <a:rPr lang="fr-FR" dirty="0">
                  <a:latin typeface="Delius" panose="02000603000000000000" pitchFamily="2" charset="0"/>
                </a:rPr>
                <a:t>Phrase </a:t>
              </a:r>
              <a:r>
                <a:rPr lang="fr-FR" dirty="0" smtClean="0">
                  <a:latin typeface="Delius" panose="02000603000000000000" pitchFamily="2" charset="0"/>
                </a:rPr>
                <a:t>négative</a:t>
              </a:r>
              <a:endParaRPr lang="fr-FR" dirty="0">
                <a:latin typeface="Delius" panose="02000603000000000000" pitchFamily="2" charset="0"/>
              </a:endParaRPr>
            </a:p>
          </p:txBody>
        </p:sp>
      </p:grpSp>
      <p:grpSp>
        <p:nvGrpSpPr>
          <p:cNvPr id="13" name="Groupe 12"/>
          <p:cNvGrpSpPr/>
          <p:nvPr/>
        </p:nvGrpSpPr>
        <p:grpSpPr>
          <a:xfrm>
            <a:off x="6450230" y="3597307"/>
            <a:ext cx="4334281" cy="2728875"/>
            <a:chOff x="1333939" y="1075174"/>
            <a:chExt cx="4334281" cy="2728875"/>
          </a:xfrm>
        </p:grpSpPr>
        <p:sp>
          <p:nvSpPr>
            <p:cNvPr id="14" name="Rectangle à coins arrondis 13"/>
            <p:cNvSpPr/>
            <p:nvPr/>
          </p:nvSpPr>
          <p:spPr>
            <a:xfrm>
              <a:off x="1708220" y="1185704"/>
              <a:ext cx="3960000" cy="2618345"/>
            </a:xfrm>
            <a:prstGeom prst="roundRect">
              <a:avLst>
                <a:gd name="adj" fmla="val 1950"/>
              </a:avLst>
            </a:prstGeom>
            <a:solidFill>
              <a:srgbClr val="0D407E"/>
            </a:solidFill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lIns="36000" tIns="450000" rIns="36000" bIns="36000" rtlCol="0" anchor="t"/>
            <a:lstStyle/>
            <a:p>
              <a:pPr marL="180000" indent="-180000">
                <a:spcAft>
                  <a:spcPts val="400"/>
                </a:spcAft>
                <a:buClr>
                  <a:srgbClr val="AAEDF0"/>
                </a:buClr>
                <a:buSzPct val="80000"/>
                <a:buFont typeface="Wingdings 2" panose="05020102010507070707" pitchFamily="18" charset="2"/>
                <a:buChar char="ê"/>
              </a:pPr>
              <a:r>
                <a:rPr lang="fr-FR" sz="1450" dirty="0" smtClean="0">
                  <a:latin typeface="Delius" panose="02000603000000000000" pitchFamily="2" charset="0"/>
                  <a:hlinkClick r:id="rId20" action="ppaction://hlinksldjump"/>
                </a:rPr>
                <a:t>La chasse du chat</a:t>
              </a:r>
              <a:endParaRPr lang="fr-FR" sz="1450" dirty="0" smtClean="0">
                <a:latin typeface="Delius" panose="02000603000000000000" pitchFamily="2" charset="0"/>
              </a:endParaRPr>
            </a:p>
            <a:p>
              <a:pPr marL="180000" indent="-180000">
                <a:spcAft>
                  <a:spcPts val="400"/>
                </a:spcAft>
                <a:buClr>
                  <a:srgbClr val="AAEDF0"/>
                </a:buClr>
                <a:buSzPct val="80000"/>
                <a:buFont typeface="Wingdings 2" panose="05020102010507070707" pitchFamily="18" charset="2"/>
                <a:buChar char="ê"/>
              </a:pPr>
              <a:r>
                <a:rPr lang="fr-FR" sz="1450" dirty="0" smtClean="0">
                  <a:latin typeface="Delius" panose="02000603000000000000" pitchFamily="2" charset="0"/>
                  <a:hlinkClick r:id="rId21" action="ppaction://hlinksldjump"/>
                </a:rPr>
                <a:t>Une petite sœur capricieuse</a:t>
              </a:r>
              <a:endParaRPr lang="fr-FR" sz="1450" dirty="0" smtClean="0">
                <a:latin typeface="Delius" panose="02000603000000000000" pitchFamily="2" charset="0"/>
              </a:endParaRPr>
            </a:p>
            <a:p>
              <a:pPr marL="180000" indent="-180000">
                <a:spcAft>
                  <a:spcPts val="400"/>
                </a:spcAft>
                <a:buClr>
                  <a:srgbClr val="AAEDF0"/>
                </a:buClr>
                <a:buSzPct val="80000"/>
                <a:buFont typeface="Wingdings 2" panose="05020102010507070707" pitchFamily="18" charset="2"/>
                <a:buChar char="ê"/>
              </a:pPr>
              <a:endParaRPr lang="fr-FR" sz="1450" dirty="0">
                <a:latin typeface="Delius" panose="02000603000000000000" pitchFamily="2" charset="0"/>
              </a:endParaRPr>
            </a:p>
          </p:txBody>
        </p:sp>
        <p:sp>
          <p:nvSpPr>
            <p:cNvPr id="15" name="Rectangle 14"/>
            <p:cNvSpPr/>
            <p:nvPr/>
          </p:nvSpPr>
          <p:spPr>
            <a:xfrm>
              <a:off x="1426866" y="1075174"/>
              <a:ext cx="540000" cy="54000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6" name="ZoneTexte 15"/>
            <p:cNvSpPr txBox="1"/>
            <p:nvPr/>
          </p:nvSpPr>
          <p:spPr>
            <a:xfrm rot="16200000">
              <a:off x="424167" y="2524945"/>
              <a:ext cx="2188876" cy="369332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pPr lvl="0" algn="r" defTabSz="900113"/>
              <a:r>
                <a:rPr lang="fr-FR" dirty="0" smtClean="0">
                  <a:latin typeface="Delius" panose="02000603000000000000" pitchFamily="2" charset="0"/>
                </a:rPr>
                <a:t>PPS et répétitions</a:t>
              </a:r>
              <a:endParaRPr lang="fr-FR" dirty="0">
                <a:latin typeface="Delius" panose="02000603000000000000" pitchFamily="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071474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fr-FR" u="sng" dirty="0"/>
              <a:t>Consigne </a:t>
            </a:r>
            <a:r>
              <a:rPr lang="fr-FR" u="sng" dirty="0" smtClean="0"/>
              <a:t>:</a:t>
            </a:r>
            <a:r>
              <a:rPr lang="fr-FR" dirty="0" smtClean="0"/>
              <a:t> Pendant un concours de saut, un kangourou affronte un cougar. Raconte ce qu’il se passe en 	à 	phrases.</a:t>
            </a:r>
            <a:endParaRPr lang="fr-FR" dirty="0"/>
          </a:p>
        </p:txBody>
      </p:sp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Jogging d’écriture</a:t>
            </a:r>
            <a:endParaRPr lang="fr-FR" dirty="0"/>
          </a:p>
        </p:txBody>
      </p:sp>
      <p:sp>
        <p:nvSpPr>
          <p:cNvPr id="4" name="Espace réservé du contenu 3"/>
          <p:cNvSpPr>
            <a:spLocks noGrp="1"/>
          </p:cNvSpPr>
          <p:nvPr>
            <p:ph idx="1"/>
          </p:nvPr>
        </p:nvSpPr>
        <p:spPr>
          <a:xfrm rot="435901">
            <a:off x="7155567" y="3897028"/>
            <a:ext cx="3025124" cy="2504553"/>
          </a:xfrm>
        </p:spPr>
        <p:txBody>
          <a:bodyPr>
            <a:normAutofit/>
          </a:bodyPr>
          <a:lstStyle/>
          <a:p>
            <a:pPr defTabSz="1440000"/>
            <a:r>
              <a:rPr lang="fr-FR" dirty="0" smtClean="0"/>
              <a:t>Un cougar est un félin (comme un grand chat) et un kangourou est un animal avec une poche sur le ventre. Les deux sautent très hauts.</a:t>
            </a:r>
          </a:p>
          <a:p>
            <a:pPr defTabSz="1440000"/>
            <a:r>
              <a:rPr lang="fr-FR" dirty="0" smtClean="0"/>
              <a:t>Comment sautent-ils ? Qui gagne ? Comment réagissent </a:t>
            </a:r>
            <a:br>
              <a:rPr lang="fr-FR" dirty="0" smtClean="0"/>
            </a:br>
            <a:r>
              <a:rPr lang="fr-FR" dirty="0" smtClean="0"/>
              <a:t>ces deux animaux ?</a:t>
            </a:r>
          </a:p>
        </p:txBody>
      </p:sp>
      <p:sp>
        <p:nvSpPr>
          <p:cNvPr id="5" name="ZoneTexte 4"/>
          <p:cNvSpPr txBox="1"/>
          <p:nvPr/>
        </p:nvSpPr>
        <p:spPr>
          <a:xfrm>
            <a:off x="10794670" y="6200712"/>
            <a:ext cx="559129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fr-FR" sz="2400" b="1" spc="100" dirty="0" smtClean="0">
                <a:solidFill>
                  <a:schemeClr val="bg1"/>
                </a:solidFill>
                <a:latin typeface="Pere Castor" panose="00000400000000000000" pitchFamily="2" charset="0"/>
              </a:rPr>
              <a:t>29</a:t>
            </a:r>
            <a:endParaRPr lang="fr-FR" sz="2800" b="1" spc="100" dirty="0">
              <a:solidFill>
                <a:schemeClr val="bg1"/>
              </a:solidFill>
              <a:latin typeface="Pere Castor" panose="00000400000000000000" pitchFamily="2" charset="0"/>
            </a:endParaRPr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1520" y="3127108"/>
            <a:ext cx="4767059" cy="3191695"/>
          </a:xfrm>
          <a:prstGeom prst="rect">
            <a:avLst/>
          </a:prstGeom>
        </p:spPr>
      </p:pic>
      <p:sp>
        <p:nvSpPr>
          <p:cNvPr id="7" name="ZoneTexte 6"/>
          <p:cNvSpPr txBox="1"/>
          <p:nvPr/>
        </p:nvSpPr>
        <p:spPr>
          <a:xfrm rot="16200000">
            <a:off x="4263499" y="4599844"/>
            <a:ext cx="319169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000" dirty="0" smtClean="0">
                <a:solidFill>
                  <a:schemeClr val="bg1">
                    <a:lumMod val="75000"/>
                  </a:schemeClr>
                </a:solidFill>
              </a:rPr>
              <a:t>Un cougar - Wikipédia</a:t>
            </a:r>
            <a:endParaRPr lang="fr-FR" sz="1000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7360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fr-FR" u="sng" dirty="0"/>
              <a:t>Consigne </a:t>
            </a:r>
            <a:r>
              <a:rPr lang="fr-FR" u="sng" dirty="0" smtClean="0"/>
              <a:t>:</a:t>
            </a:r>
            <a:r>
              <a:rPr lang="fr-FR" dirty="0" smtClean="0"/>
              <a:t> En 	à 	phrases, décris les membres de ta famille.</a:t>
            </a:r>
            <a:endParaRPr lang="fr-FR" dirty="0"/>
          </a:p>
        </p:txBody>
      </p:sp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Jogging d’écriture</a:t>
            </a:r>
            <a:endParaRPr lang="fr-FR" dirty="0"/>
          </a:p>
        </p:txBody>
      </p:sp>
      <p:sp>
        <p:nvSpPr>
          <p:cNvPr id="4" name="Espace réservé du contenu 3"/>
          <p:cNvSpPr>
            <a:spLocks noGrp="1"/>
          </p:cNvSpPr>
          <p:nvPr>
            <p:ph idx="1"/>
          </p:nvPr>
        </p:nvSpPr>
        <p:spPr>
          <a:xfrm rot="435901">
            <a:off x="7155567" y="3923404"/>
            <a:ext cx="3025124" cy="2504553"/>
          </a:xfrm>
        </p:spPr>
        <p:txBody>
          <a:bodyPr>
            <a:normAutofit/>
          </a:bodyPr>
          <a:lstStyle/>
          <a:p>
            <a:pPr defTabSz="1440000"/>
            <a:r>
              <a:rPr lang="fr-FR" dirty="0" smtClean="0"/>
              <a:t>Tu peux décrire ton papa, ta maman, tes frères et sœurs mais aussi tes cousins et cousines, tes oncles et tantes, tes grands-parents, etc.</a:t>
            </a:r>
          </a:p>
          <a:p>
            <a:pPr defTabSz="1440000"/>
            <a:r>
              <a:rPr lang="fr-FR" dirty="0" smtClean="0"/>
              <a:t>Fais attention au verbe être (il est, ils sont) et avoir (il a, ils ont).</a:t>
            </a:r>
          </a:p>
        </p:txBody>
      </p:sp>
      <p:sp>
        <p:nvSpPr>
          <p:cNvPr id="5" name="ZoneTexte 4"/>
          <p:cNvSpPr txBox="1"/>
          <p:nvPr/>
        </p:nvSpPr>
        <p:spPr>
          <a:xfrm>
            <a:off x="10794670" y="6200712"/>
            <a:ext cx="559129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fr-FR" sz="2400" b="1" spc="100" dirty="0" smtClean="0">
                <a:solidFill>
                  <a:schemeClr val="bg1"/>
                </a:solidFill>
                <a:latin typeface="Pere Castor" panose="00000400000000000000" pitchFamily="2" charset="0"/>
              </a:rPr>
              <a:t>30</a:t>
            </a:r>
            <a:endParaRPr lang="fr-FR" sz="2800" b="1" spc="100" dirty="0">
              <a:solidFill>
                <a:schemeClr val="bg1"/>
              </a:solidFill>
              <a:latin typeface="Pere Castor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39651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fr-FR" u="sng" dirty="0"/>
              <a:t>Consigne </a:t>
            </a:r>
            <a:r>
              <a:rPr lang="fr-FR" u="sng" dirty="0" smtClean="0"/>
              <a:t>:</a:t>
            </a:r>
            <a:r>
              <a:rPr lang="fr-FR" dirty="0" smtClean="0"/>
              <a:t> Souviens-toi de ton plus beau dessin. En 	à 	phrases, décris-le.</a:t>
            </a:r>
            <a:endParaRPr lang="fr-FR" dirty="0"/>
          </a:p>
        </p:txBody>
      </p:sp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Jogging d’écriture</a:t>
            </a:r>
            <a:endParaRPr lang="fr-FR" dirty="0"/>
          </a:p>
        </p:txBody>
      </p:sp>
      <p:sp>
        <p:nvSpPr>
          <p:cNvPr id="4" name="Espace réservé du contenu 3"/>
          <p:cNvSpPr>
            <a:spLocks noGrp="1"/>
          </p:cNvSpPr>
          <p:nvPr>
            <p:ph idx="1"/>
          </p:nvPr>
        </p:nvSpPr>
        <p:spPr>
          <a:xfrm rot="435901">
            <a:off x="7155567" y="3940988"/>
            <a:ext cx="3025124" cy="2504553"/>
          </a:xfrm>
        </p:spPr>
        <p:txBody>
          <a:bodyPr>
            <a:normAutofit/>
          </a:bodyPr>
          <a:lstStyle/>
          <a:p>
            <a:pPr defTabSz="1440000"/>
            <a:r>
              <a:rPr lang="fr-FR" dirty="0" smtClean="0"/>
              <a:t>Tu peux parler de ce qu’il représente, des couleurs, des formes ou encore de comment tu l’as fait.</a:t>
            </a:r>
          </a:p>
          <a:p>
            <a:pPr defTabSz="1440000"/>
            <a:r>
              <a:rPr lang="fr-FR" dirty="0" smtClean="0"/>
              <a:t>Pense aux pluriels (-s ou -x) et les accords des verbes (terminaisons).</a:t>
            </a:r>
          </a:p>
        </p:txBody>
      </p:sp>
      <p:sp>
        <p:nvSpPr>
          <p:cNvPr id="5" name="ZoneTexte 4"/>
          <p:cNvSpPr txBox="1"/>
          <p:nvPr/>
        </p:nvSpPr>
        <p:spPr>
          <a:xfrm>
            <a:off x="10794670" y="6200712"/>
            <a:ext cx="559129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fr-FR" sz="2400" b="1" spc="100" dirty="0" smtClean="0">
                <a:solidFill>
                  <a:schemeClr val="bg1"/>
                </a:solidFill>
                <a:latin typeface="Pere Castor" panose="00000400000000000000" pitchFamily="2" charset="0"/>
              </a:rPr>
              <a:t>31</a:t>
            </a:r>
            <a:endParaRPr lang="fr-FR" sz="2800" b="1" spc="100" dirty="0">
              <a:solidFill>
                <a:schemeClr val="bg1"/>
              </a:solidFill>
              <a:latin typeface="Pere Castor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67669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fr-FR" u="sng" dirty="0"/>
              <a:t>Consigne </a:t>
            </a:r>
            <a:r>
              <a:rPr lang="fr-FR" u="sng" dirty="0" smtClean="0"/>
              <a:t>:</a:t>
            </a:r>
            <a:r>
              <a:rPr lang="fr-FR" dirty="0" smtClean="0"/>
              <a:t> Un geai survole un champ où une gerbille grignote du blé quand soudain surgit un aigle. En 		à 	phrases, raconte ce qu’il se passe.</a:t>
            </a:r>
            <a:endParaRPr lang="fr-FR" dirty="0"/>
          </a:p>
        </p:txBody>
      </p:sp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Jogging d’écriture</a:t>
            </a:r>
            <a:endParaRPr lang="fr-FR" dirty="0"/>
          </a:p>
        </p:txBody>
      </p:sp>
      <p:sp>
        <p:nvSpPr>
          <p:cNvPr id="4" name="Espace réservé du contenu 3"/>
          <p:cNvSpPr>
            <a:spLocks noGrp="1"/>
          </p:cNvSpPr>
          <p:nvPr>
            <p:ph idx="1"/>
          </p:nvPr>
        </p:nvSpPr>
        <p:spPr>
          <a:xfrm rot="435901">
            <a:off x="7155567" y="3949780"/>
            <a:ext cx="3025124" cy="2504553"/>
          </a:xfrm>
        </p:spPr>
        <p:txBody>
          <a:bodyPr>
            <a:normAutofit/>
          </a:bodyPr>
          <a:lstStyle/>
          <a:p>
            <a:pPr defTabSz="1440000"/>
            <a:r>
              <a:rPr lang="fr-FR" dirty="0" smtClean="0"/>
              <a:t>Cette histoire commence avec trois personnages. Chaque personnage peut avoir sa phrase (personnage + ce qu’il fait).</a:t>
            </a:r>
          </a:p>
          <a:p>
            <a:pPr defTabSz="1440000"/>
            <a:r>
              <a:rPr lang="fr-FR" dirty="0" smtClean="0"/>
              <a:t>Apporte des détails et précisions : Où ? Quand ? Comment ?</a:t>
            </a:r>
          </a:p>
          <a:p>
            <a:pPr defTabSz="1440000"/>
            <a:endParaRPr lang="fr-FR" dirty="0" smtClean="0"/>
          </a:p>
        </p:txBody>
      </p:sp>
      <p:sp>
        <p:nvSpPr>
          <p:cNvPr id="5" name="ZoneTexte 4"/>
          <p:cNvSpPr txBox="1"/>
          <p:nvPr/>
        </p:nvSpPr>
        <p:spPr>
          <a:xfrm>
            <a:off x="10794670" y="6200712"/>
            <a:ext cx="559129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fr-FR" sz="2400" b="1" spc="100" dirty="0" smtClean="0">
                <a:solidFill>
                  <a:schemeClr val="bg1"/>
                </a:solidFill>
                <a:latin typeface="Pere Castor" panose="00000400000000000000" pitchFamily="2" charset="0"/>
              </a:rPr>
              <a:t>32</a:t>
            </a:r>
            <a:endParaRPr lang="fr-FR" sz="2800" b="1" spc="100" dirty="0">
              <a:solidFill>
                <a:schemeClr val="bg1"/>
              </a:solidFill>
              <a:latin typeface="Pere Castor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06857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fr-FR" u="sng" dirty="0"/>
              <a:t>Consigne </a:t>
            </a:r>
            <a:r>
              <a:rPr lang="fr-FR" u="sng" dirty="0" smtClean="0"/>
              <a:t>:</a:t>
            </a:r>
            <a:r>
              <a:rPr lang="fr-FR" dirty="0" smtClean="0"/>
              <a:t> Un gorille aperçoit un régime de bananes en haut d’un grand arbre mais n’arrive pas à grimper. En 	à 	phrases, raconte ce qu’il se passe.</a:t>
            </a:r>
            <a:endParaRPr lang="fr-FR" dirty="0"/>
          </a:p>
        </p:txBody>
      </p:sp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Jogging d’écriture</a:t>
            </a:r>
            <a:endParaRPr lang="fr-FR" dirty="0"/>
          </a:p>
        </p:txBody>
      </p:sp>
      <p:sp>
        <p:nvSpPr>
          <p:cNvPr id="4" name="Espace réservé du contenu 3"/>
          <p:cNvSpPr>
            <a:spLocks noGrp="1"/>
          </p:cNvSpPr>
          <p:nvPr>
            <p:ph idx="1"/>
          </p:nvPr>
        </p:nvSpPr>
        <p:spPr>
          <a:xfrm rot="435901">
            <a:off x="7155567" y="3940988"/>
            <a:ext cx="3025124" cy="2504553"/>
          </a:xfrm>
        </p:spPr>
        <p:txBody>
          <a:bodyPr>
            <a:normAutofit/>
          </a:bodyPr>
          <a:lstStyle/>
          <a:p>
            <a:pPr defTabSz="1440000"/>
            <a:r>
              <a:rPr lang="fr-FR" dirty="0" smtClean="0"/>
              <a:t>Le gorille a un problème : comment va-t-il le résoudre ?</a:t>
            </a:r>
          </a:p>
          <a:p>
            <a:pPr defTabSz="1440000"/>
            <a:r>
              <a:rPr lang="fr-FR" dirty="0" smtClean="0"/>
              <a:t>N’oublie pas la construction des phrases (personnage + ce qu’il fait).</a:t>
            </a:r>
          </a:p>
          <a:p>
            <a:pPr defTabSz="1440000"/>
            <a:r>
              <a:rPr lang="fr-FR" dirty="0" smtClean="0"/>
              <a:t>Apporte des détails et précisions : Où ? Quand ? Comment ?</a:t>
            </a:r>
          </a:p>
          <a:p>
            <a:pPr defTabSz="1440000"/>
            <a:endParaRPr lang="fr-FR" dirty="0" smtClean="0"/>
          </a:p>
        </p:txBody>
      </p:sp>
      <p:sp>
        <p:nvSpPr>
          <p:cNvPr id="5" name="ZoneTexte 4"/>
          <p:cNvSpPr txBox="1"/>
          <p:nvPr/>
        </p:nvSpPr>
        <p:spPr>
          <a:xfrm>
            <a:off x="10794670" y="6200712"/>
            <a:ext cx="559129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fr-FR" sz="2400" b="1" spc="100" dirty="0" smtClean="0">
                <a:solidFill>
                  <a:schemeClr val="bg1"/>
                </a:solidFill>
                <a:latin typeface="Pere Castor" panose="00000400000000000000" pitchFamily="2" charset="0"/>
              </a:rPr>
              <a:t>33</a:t>
            </a:r>
            <a:endParaRPr lang="fr-FR" sz="2800" b="1" spc="100" dirty="0">
              <a:solidFill>
                <a:schemeClr val="bg1"/>
              </a:solidFill>
              <a:latin typeface="Pere Castor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821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fr-FR" u="sng" dirty="0"/>
              <a:t>Consigne </a:t>
            </a:r>
            <a:r>
              <a:rPr lang="fr-FR" u="sng" dirty="0" smtClean="0"/>
              <a:t>:</a:t>
            </a:r>
            <a:r>
              <a:rPr lang="fr-FR" dirty="0" smtClean="0"/>
              <a:t> En 	à 	phrases, décris la décoration de ta chambre.</a:t>
            </a:r>
            <a:endParaRPr lang="fr-FR" dirty="0"/>
          </a:p>
        </p:txBody>
      </p:sp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Jogging d’écriture</a:t>
            </a:r>
            <a:endParaRPr lang="fr-FR" dirty="0"/>
          </a:p>
        </p:txBody>
      </p:sp>
      <p:sp>
        <p:nvSpPr>
          <p:cNvPr id="4" name="Espace réservé du contenu 3"/>
          <p:cNvSpPr>
            <a:spLocks noGrp="1"/>
          </p:cNvSpPr>
          <p:nvPr>
            <p:ph idx="1"/>
          </p:nvPr>
        </p:nvSpPr>
        <p:spPr>
          <a:xfrm rot="435901">
            <a:off x="7155567" y="3940988"/>
            <a:ext cx="3025124" cy="2504553"/>
          </a:xfrm>
        </p:spPr>
        <p:txBody>
          <a:bodyPr>
            <a:normAutofit/>
          </a:bodyPr>
          <a:lstStyle/>
          <a:p>
            <a:pPr defTabSz="1440000"/>
            <a:r>
              <a:rPr lang="fr-FR" dirty="0" smtClean="0"/>
              <a:t>Tu peux décrire les objets de ta chambre : comment ils sont ? Quelle forme ? Quelle couleur ? Où sont-ils situés ? Etc.</a:t>
            </a:r>
          </a:p>
          <a:p>
            <a:pPr defTabSz="1440000"/>
            <a:r>
              <a:rPr lang="fr-FR" dirty="0" smtClean="0"/>
              <a:t>Pense aux pluriels (-s ou -x) et aux accords des verbes (terminaisons).</a:t>
            </a:r>
          </a:p>
          <a:p>
            <a:pPr defTabSz="1440000"/>
            <a:endParaRPr lang="fr-FR" dirty="0" smtClean="0"/>
          </a:p>
        </p:txBody>
      </p:sp>
      <p:sp>
        <p:nvSpPr>
          <p:cNvPr id="5" name="ZoneTexte 4"/>
          <p:cNvSpPr txBox="1"/>
          <p:nvPr/>
        </p:nvSpPr>
        <p:spPr>
          <a:xfrm>
            <a:off x="10794670" y="6200712"/>
            <a:ext cx="559129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fr-FR" sz="2400" b="1" spc="100" dirty="0" smtClean="0">
                <a:solidFill>
                  <a:schemeClr val="bg1"/>
                </a:solidFill>
                <a:latin typeface="Pere Castor" panose="00000400000000000000" pitchFamily="2" charset="0"/>
              </a:rPr>
              <a:t>34</a:t>
            </a:r>
            <a:endParaRPr lang="fr-FR" sz="2800" b="1" spc="100" dirty="0">
              <a:solidFill>
                <a:schemeClr val="bg1"/>
              </a:solidFill>
              <a:latin typeface="Pere Castor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0817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fr-FR" u="sng" dirty="0"/>
              <a:t>Consigne </a:t>
            </a:r>
            <a:r>
              <a:rPr lang="fr-FR" u="sng" dirty="0" smtClean="0"/>
              <a:t>:</a:t>
            </a:r>
            <a:r>
              <a:rPr lang="fr-FR" dirty="0" smtClean="0"/>
              <a:t> Que veux-tu faire plus tard ? Penses-tu pouvoir y arriver ? Comment ? Pourquoi ? Réponds en	à 	phrases.</a:t>
            </a:r>
            <a:endParaRPr lang="fr-FR" dirty="0"/>
          </a:p>
        </p:txBody>
      </p:sp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Jogging d’écriture</a:t>
            </a:r>
            <a:endParaRPr lang="fr-FR" dirty="0"/>
          </a:p>
        </p:txBody>
      </p:sp>
      <p:sp>
        <p:nvSpPr>
          <p:cNvPr id="4" name="Espace réservé du contenu 3"/>
          <p:cNvSpPr>
            <a:spLocks noGrp="1"/>
          </p:cNvSpPr>
          <p:nvPr>
            <p:ph idx="1"/>
          </p:nvPr>
        </p:nvSpPr>
        <p:spPr>
          <a:xfrm rot="435901">
            <a:off x="7155567" y="3940988"/>
            <a:ext cx="3025124" cy="2504553"/>
          </a:xfrm>
        </p:spPr>
        <p:txBody>
          <a:bodyPr>
            <a:normAutofit lnSpcReduction="10000"/>
          </a:bodyPr>
          <a:lstStyle/>
          <a:p>
            <a:pPr defTabSz="1440000"/>
            <a:r>
              <a:rPr lang="fr-FR" dirty="0" smtClean="0"/>
              <a:t>Il y a quatre questions donc tu peux aisément faire quatre phrases : une phrase pour répondre à chaque question.</a:t>
            </a:r>
          </a:p>
          <a:p>
            <a:pPr defTabSz="1440000"/>
            <a:r>
              <a:rPr lang="fr-FR" dirty="0" smtClean="0"/>
              <a:t>Attention aux verbes « vouloir » et « pouvoir » !</a:t>
            </a:r>
          </a:p>
          <a:p>
            <a:pPr defTabSz="1440000"/>
            <a:r>
              <a:rPr lang="fr-FR" dirty="0" smtClean="0"/>
              <a:t>Attention au futur si tu en</a:t>
            </a:r>
            <a:br>
              <a:rPr lang="fr-FR" dirty="0" smtClean="0"/>
            </a:br>
            <a:r>
              <a:rPr lang="fr-FR" dirty="0" smtClean="0"/>
              <a:t>utilises !</a:t>
            </a:r>
          </a:p>
          <a:p>
            <a:pPr defTabSz="1440000"/>
            <a:endParaRPr lang="fr-FR" dirty="0" smtClean="0"/>
          </a:p>
        </p:txBody>
      </p:sp>
      <p:sp>
        <p:nvSpPr>
          <p:cNvPr id="5" name="ZoneTexte 4"/>
          <p:cNvSpPr txBox="1"/>
          <p:nvPr/>
        </p:nvSpPr>
        <p:spPr>
          <a:xfrm>
            <a:off x="10794670" y="6200712"/>
            <a:ext cx="559129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fr-FR" sz="2400" b="1" spc="100" dirty="0" smtClean="0">
                <a:solidFill>
                  <a:schemeClr val="bg1"/>
                </a:solidFill>
                <a:latin typeface="Pere Castor" panose="00000400000000000000" pitchFamily="2" charset="0"/>
              </a:rPr>
              <a:t>35</a:t>
            </a:r>
            <a:endParaRPr lang="fr-FR" sz="2800" b="1" spc="100" dirty="0">
              <a:solidFill>
                <a:schemeClr val="bg1"/>
              </a:solidFill>
              <a:latin typeface="Pere Castor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7307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fr-FR" u="sng" dirty="0"/>
              <a:t>Consigne </a:t>
            </a:r>
            <a:r>
              <a:rPr lang="fr-FR" u="sng" dirty="0" smtClean="0"/>
              <a:t>:</a:t>
            </a:r>
            <a:r>
              <a:rPr lang="fr-FR" dirty="0" smtClean="0"/>
              <a:t> Ecris la liste de tes fruits et légumes préférés (au moins 	).</a:t>
            </a:r>
            <a:endParaRPr lang="fr-FR" dirty="0"/>
          </a:p>
        </p:txBody>
      </p:sp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Jogging d’écriture</a:t>
            </a:r>
            <a:endParaRPr lang="fr-FR" dirty="0"/>
          </a:p>
        </p:txBody>
      </p:sp>
      <p:sp>
        <p:nvSpPr>
          <p:cNvPr id="4" name="Espace réservé du contenu 3"/>
          <p:cNvSpPr>
            <a:spLocks noGrp="1"/>
          </p:cNvSpPr>
          <p:nvPr>
            <p:ph idx="1"/>
          </p:nvPr>
        </p:nvSpPr>
        <p:spPr>
          <a:xfrm rot="435901">
            <a:off x="7155567" y="3940988"/>
            <a:ext cx="3025124" cy="2504553"/>
          </a:xfrm>
        </p:spPr>
        <p:txBody>
          <a:bodyPr>
            <a:normAutofit/>
          </a:bodyPr>
          <a:lstStyle/>
          <a:p>
            <a:pPr defTabSz="1440000"/>
            <a:r>
              <a:rPr lang="fr-FR" dirty="0"/>
              <a:t>Pour écrire une liste, tu dois mettre une ligne d’introduction puis, tu mettras un tiret à chaque ligne. Par exemple :</a:t>
            </a:r>
          </a:p>
          <a:p>
            <a:pPr marL="0" indent="0" defTabSz="1440000">
              <a:buNone/>
            </a:pPr>
            <a:r>
              <a:rPr lang="fr-FR" dirty="0" smtClean="0"/>
              <a:t>Mes fruits et légumes préférés:</a:t>
            </a:r>
            <a:endParaRPr lang="fr-FR" dirty="0"/>
          </a:p>
          <a:p>
            <a:pPr marL="0" indent="0" defTabSz="1440000">
              <a:buNone/>
            </a:pPr>
            <a:r>
              <a:rPr lang="fr-FR" dirty="0"/>
              <a:t>- </a:t>
            </a:r>
            <a:r>
              <a:rPr lang="fr-FR" dirty="0" smtClean="0"/>
              <a:t>des haricots verts</a:t>
            </a:r>
            <a:endParaRPr lang="fr-FR" dirty="0"/>
          </a:p>
          <a:p>
            <a:pPr marL="0" indent="0" defTabSz="1440000">
              <a:buNone/>
            </a:pPr>
            <a:r>
              <a:rPr lang="fr-FR" dirty="0"/>
              <a:t>- </a:t>
            </a:r>
            <a:r>
              <a:rPr lang="fr-FR" dirty="0" smtClean="0"/>
              <a:t>des avocats</a:t>
            </a:r>
            <a:endParaRPr lang="fr-FR" dirty="0"/>
          </a:p>
        </p:txBody>
      </p:sp>
      <p:sp>
        <p:nvSpPr>
          <p:cNvPr id="5" name="ZoneTexte 4"/>
          <p:cNvSpPr txBox="1"/>
          <p:nvPr/>
        </p:nvSpPr>
        <p:spPr>
          <a:xfrm>
            <a:off x="10794670" y="6200712"/>
            <a:ext cx="559129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fr-FR" sz="2400" b="1" spc="100" dirty="0" smtClean="0">
                <a:solidFill>
                  <a:schemeClr val="bg1"/>
                </a:solidFill>
                <a:latin typeface="Pere Castor" panose="00000400000000000000" pitchFamily="2" charset="0"/>
              </a:rPr>
              <a:t>36</a:t>
            </a:r>
            <a:endParaRPr lang="fr-FR" sz="2800" b="1" spc="100" dirty="0">
              <a:solidFill>
                <a:schemeClr val="bg1"/>
              </a:solidFill>
              <a:latin typeface="Pere Castor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6197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fr-FR" u="sng" dirty="0"/>
              <a:t>Consigne </a:t>
            </a:r>
            <a:r>
              <a:rPr lang="fr-FR" u="sng" dirty="0" smtClean="0"/>
              <a:t>:</a:t>
            </a:r>
            <a:r>
              <a:rPr lang="fr-FR" dirty="0" smtClean="0"/>
              <a:t> Ecris la liste des fruits et légumes que tu n’aimes pas (au moins 	                  ).</a:t>
            </a:r>
            <a:endParaRPr lang="fr-FR" dirty="0"/>
          </a:p>
        </p:txBody>
      </p:sp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Jogging d’écriture</a:t>
            </a:r>
            <a:endParaRPr lang="fr-FR" dirty="0"/>
          </a:p>
        </p:txBody>
      </p:sp>
      <p:sp>
        <p:nvSpPr>
          <p:cNvPr id="4" name="Espace réservé du contenu 3"/>
          <p:cNvSpPr>
            <a:spLocks noGrp="1"/>
          </p:cNvSpPr>
          <p:nvPr>
            <p:ph idx="1"/>
          </p:nvPr>
        </p:nvSpPr>
        <p:spPr>
          <a:xfrm rot="435901">
            <a:off x="7155567" y="3940988"/>
            <a:ext cx="3025124" cy="2504553"/>
          </a:xfrm>
        </p:spPr>
        <p:txBody>
          <a:bodyPr>
            <a:normAutofit lnSpcReduction="10000"/>
          </a:bodyPr>
          <a:lstStyle/>
          <a:p>
            <a:pPr defTabSz="1440000"/>
            <a:r>
              <a:rPr lang="fr-FR" dirty="0"/>
              <a:t>Pour écrire une liste, tu dois mettre une ligne d’introduction puis, tu mettras un tiret à chaque ligne. Par exemple :</a:t>
            </a:r>
          </a:p>
          <a:p>
            <a:pPr marL="0" indent="0" defTabSz="1440000">
              <a:buNone/>
            </a:pPr>
            <a:r>
              <a:rPr lang="fr-FR" dirty="0"/>
              <a:t>L</a:t>
            </a:r>
            <a:r>
              <a:rPr lang="fr-FR" dirty="0" smtClean="0"/>
              <a:t>es fruits et légumes que je n’aime pas :</a:t>
            </a:r>
            <a:endParaRPr lang="fr-FR" dirty="0"/>
          </a:p>
          <a:p>
            <a:pPr marL="0" indent="0" defTabSz="1440000">
              <a:buNone/>
            </a:pPr>
            <a:r>
              <a:rPr lang="fr-FR" dirty="0"/>
              <a:t>- </a:t>
            </a:r>
            <a:r>
              <a:rPr lang="fr-FR" dirty="0" smtClean="0"/>
              <a:t>les haricots verts</a:t>
            </a:r>
            <a:endParaRPr lang="fr-FR" dirty="0"/>
          </a:p>
          <a:p>
            <a:pPr marL="0" indent="0" defTabSz="1440000">
              <a:buNone/>
            </a:pPr>
            <a:r>
              <a:rPr lang="fr-FR" dirty="0"/>
              <a:t>- </a:t>
            </a:r>
            <a:r>
              <a:rPr lang="fr-FR" dirty="0" smtClean="0"/>
              <a:t>les avocats</a:t>
            </a:r>
            <a:endParaRPr lang="fr-FR" dirty="0"/>
          </a:p>
        </p:txBody>
      </p:sp>
      <p:sp>
        <p:nvSpPr>
          <p:cNvPr id="5" name="ZoneTexte 4"/>
          <p:cNvSpPr txBox="1"/>
          <p:nvPr/>
        </p:nvSpPr>
        <p:spPr>
          <a:xfrm>
            <a:off x="10794670" y="6200712"/>
            <a:ext cx="559129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fr-FR" sz="2400" b="1" spc="100" dirty="0" smtClean="0">
                <a:solidFill>
                  <a:schemeClr val="bg1"/>
                </a:solidFill>
                <a:latin typeface="Pere Castor" panose="00000400000000000000" pitchFamily="2" charset="0"/>
              </a:rPr>
              <a:t>37</a:t>
            </a:r>
            <a:endParaRPr lang="fr-FR" sz="2800" b="1" spc="100" dirty="0">
              <a:solidFill>
                <a:schemeClr val="bg1"/>
              </a:solidFill>
              <a:latin typeface="Pere Castor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99666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fr-FR" u="sng" dirty="0"/>
              <a:t>Consigne </a:t>
            </a:r>
            <a:r>
              <a:rPr lang="fr-FR" u="sng" dirty="0" smtClean="0"/>
              <a:t>:</a:t>
            </a:r>
            <a:r>
              <a:rPr lang="fr-FR" dirty="0" smtClean="0"/>
              <a:t> En 	à 	 phrases, raconte ce que tu fais habituellement pendant la récréation.</a:t>
            </a:r>
            <a:endParaRPr lang="fr-FR" dirty="0"/>
          </a:p>
        </p:txBody>
      </p:sp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Jogging d’écriture</a:t>
            </a:r>
            <a:endParaRPr lang="fr-FR" dirty="0"/>
          </a:p>
        </p:txBody>
      </p:sp>
      <p:sp>
        <p:nvSpPr>
          <p:cNvPr id="4" name="Espace réservé du contenu 3"/>
          <p:cNvSpPr>
            <a:spLocks noGrp="1"/>
          </p:cNvSpPr>
          <p:nvPr>
            <p:ph idx="1"/>
          </p:nvPr>
        </p:nvSpPr>
        <p:spPr>
          <a:xfrm rot="435901">
            <a:off x="7155382" y="3943906"/>
            <a:ext cx="3071278" cy="2504553"/>
          </a:xfrm>
        </p:spPr>
        <p:txBody>
          <a:bodyPr>
            <a:normAutofit/>
          </a:bodyPr>
          <a:lstStyle/>
          <a:p>
            <a:pPr defTabSz="1440000"/>
            <a:r>
              <a:rPr lang="fr-FR" kern="0" dirty="0" smtClean="0"/>
              <a:t>Tu peux utiliser des mots comme : souvent, parfois, toujours, jamais, quelquefois, de temps en temps, régulièrement, etc.</a:t>
            </a:r>
          </a:p>
          <a:p>
            <a:pPr defTabSz="1440000"/>
            <a:r>
              <a:rPr lang="fr-FR" kern="0" dirty="0" smtClean="0"/>
              <a:t>Pense aux accords des verbes (terminaisons) et aux pluriels (-s ou -x).</a:t>
            </a:r>
            <a:endParaRPr lang="fr-FR" kern="0" dirty="0"/>
          </a:p>
        </p:txBody>
      </p:sp>
      <p:sp>
        <p:nvSpPr>
          <p:cNvPr id="5" name="ZoneTexte 4"/>
          <p:cNvSpPr txBox="1"/>
          <p:nvPr/>
        </p:nvSpPr>
        <p:spPr>
          <a:xfrm>
            <a:off x="10794670" y="6200712"/>
            <a:ext cx="559129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fr-FR" sz="2400" b="1" spc="100" dirty="0" smtClean="0">
                <a:solidFill>
                  <a:schemeClr val="bg1"/>
                </a:solidFill>
                <a:latin typeface="Pere Castor" panose="00000400000000000000" pitchFamily="2" charset="0"/>
              </a:rPr>
              <a:t>38</a:t>
            </a:r>
            <a:endParaRPr lang="fr-FR" sz="2800" b="1" spc="100" dirty="0">
              <a:solidFill>
                <a:schemeClr val="bg1"/>
              </a:solidFill>
              <a:latin typeface="Pere Castor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9759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 smtClean="0"/>
              <a:t>Grammaire du verbe ( 1 )</a:t>
            </a:r>
            <a:endParaRPr lang="fr-FR" dirty="0"/>
          </a:p>
        </p:txBody>
      </p:sp>
      <p:grpSp>
        <p:nvGrpSpPr>
          <p:cNvPr id="8" name="Groupe 7"/>
          <p:cNvGrpSpPr/>
          <p:nvPr/>
        </p:nvGrpSpPr>
        <p:grpSpPr>
          <a:xfrm>
            <a:off x="1163121" y="2969286"/>
            <a:ext cx="4334282" cy="3356154"/>
            <a:chOff x="1333938" y="1075174"/>
            <a:chExt cx="4334282" cy="3356154"/>
          </a:xfrm>
        </p:grpSpPr>
        <p:sp>
          <p:nvSpPr>
            <p:cNvPr id="2" name="Rectangle à coins arrondis 1"/>
            <p:cNvSpPr/>
            <p:nvPr/>
          </p:nvSpPr>
          <p:spPr>
            <a:xfrm>
              <a:off x="1708220" y="1185704"/>
              <a:ext cx="3960000" cy="3245624"/>
            </a:xfrm>
            <a:prstGeom prst="roundRect">
              <a:avLst>
                <a:gd name="adj" fmla="val 1950"/>
              </a:avLst>
            </a:prstGeom>
            <a:solidFill>
              <a:srgbClr val="2B82B7"/>
            </a:solidFill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lIns="36000" tIns="450000" rIns="36000" bIns="36000" rtlCol="0" anchor="t"/>
            <a:lstStyle/>
            <a:p>
              <a:pPr marL="180000" lvl="0" indent="-180000">
                <a:spcAft>
                  <a:spcPts val="400"/>
                </a:spcAft>
                <a:buClr>
                  <a:srgbClr val="AAEDF0"/>
                </a:buClr>
                <a:buSzPct val="80000"/>
                <a:buFont typeface="Wingdings 2" panose="05020102010507070707" pitchFamily="18" charset="2"/>
                <a:buChar char="ê"/>
              </a:pPr>
              <a:r>
                <a:rPr lang="fr-FR" sz="1450" dirty="0">
                  <a:latin typeface="Delius" panose="02000603000000000000" pitchFamily="2" charset="0"/>
                  <a:hlinkClick r:id="rId2" action="ppaction://hlinksldjump"/>
                </a:rPr>
                <a:t>Raconte ton weekend</a:t>
              </a:r>
              <a:endParaRPr lang="fr-FR" sz="1450" dirty="0">
                <a:latin typeface="Delius" panose="02000603000000000000" pitchFamily="2" charset="0"/>
              </a:endParaRPr>
            </a:p>
            <a:p>
              <a:pPr marL="180000" lvl="0" indent="-180000">
                <a:spcAft>
                  <a:spcPts val="400"/>
                </a:spcAft>
                <a:buClr>
                  <a:srgbClr val="AAEDF0"/>
                </a:buClr>
                <a:buSzPct val="80000"/>
                <a:buFont typeface="Wingdings 2" panose="05020102010507070707" pitchFamily="18" charset="2"/>
                <a:buChar char="ê"/>
              </a:pPr>
              <a:r>
                <a:rPr lang="fr-FR" sz="1450" dirty="0">
                  <a:latin typeface="Delius" panose="02000603000000000000" pitchFamily="2" charset="0"/>
                  <a:hlinkClick r:id="rId3" action="ppaction://hlinksldjump"/>
                </a:rPr>
                <a:t>Ce que tu aimes pendant les vacances</a:t>
              </a:r>
              <a:endParaRPr lang="fr-FR" sz="1450" dirty="0">
                <a:latin typeface="Delius" panose="02000603000000000000" pitchFamily="2" charset="0"/>
              </a:endParaRPr>
            </a:p>
            <a:p>
              <a:pPr marL="180000" lvl="0" indent="-180000">
                <a:spcAft>
                  <a:spcPts val="400"/>
                </a:spcAft>
                <a:buClr>
                  <a:srgbClr val="AAEDF0"/>
                </a:buClr>
                <a:buSzPct val="80000"/>
                <a:buFont typeface="Wingdings 2" panose="05020102010507070707" pitchFamily="18" charset="2"/>
                <a:buChar char="ê"/>
              </a:pPr>
              <a:r>
                <a:rPr lang="fr-FR" sz="1450" dirty="0" smtClean="0">
                  <a:latin typeface="Delius" panose="02000603000000000000" pitchFamily="2" charset="0"/>
                  <a:hlinkClick r:id="rId4" action="ppaction://hlinksldjump"/>
                </a:rPr>
                <a:t>30 bébés hurlants ou un crocodile ?</a:t>
              </a:r>
              <a:endParaRPr lang="fr-FR" sz="1450" dirty="0" smtClean="0">
                <a:latin typeface="Delius" panose="02000603000000000000" pitchFamily="2" charset="0"/>
              </a:endParaRPr>
            </a:p>
            <a:p>
              <a:pPr marL="180000" lvl="0" indent="-180000">
                <a:spcAft>
                  <a:spcPts val="400"/>
                </a:spcAft>
                <a:buClr>
                  <a:srgbClr val="AAEDF0"/>
                </a:buClr>
                <a:buSzPct val="80000"/>
                <a:buFont typeface="Wingdings 2" panose="05020102010507070707" pitchFamily="18" charset="2"/>
                <a:buChar char="ê"/>
              </a:pPr>
              <a:r>
                <a:rPr lang="fr-FR" sz="1450" dirty="0" smtClean="0">
                  <a:latin typeface="Delius" panose="02000603000000000000" pitchFamily="2" charset="0"/>
                  <a:hlinkClick r:id="rId5" action="ppaction://hlinksldjump"/>
                </a:rPr>
                <a:t>Qu’as-tu préféré l’an passé à l’école ?</a:t>
              </a:r>
              <a:endParaRPr lang="fr-FR" sz="1450" dirty="0" smtClean="0">
                <a:latin typeface="Delius" panose="02000603000000000000" pitchFamily="2" charset="0"/>
              </a:endParaRPr>
            </a:p>
            <a:p>
              <a:pPr marL="180000" lvl="0" indent="-180000">
                <a:spcAft>
                  <a:spcPts val="400"/>
                </a:spcAft>
                <a:buClr>
                  <a:srgbClr val="AAEDF0"/>
                </a:buClr>
                <a:buSzPct val="80000"/>
                <a:buFont typeface="Wingdings 2" panose="05020102010507070707" pitchFamily="18" charset="2"/>
                <a:buChar char="ê"/>
              </a:pPr>
              <a:r>
                <a:rPr lang="fr-FR" sz="1450" dirty="0" smtClean="0">
                  <a:latin typeface="Delius" panose="02000603000000000000" pitchFamily="2" charset="0"/>
                  <a:hlinkClick r:id="rId6" action="ppaction://hlinksldjump"/>
                </a:rPr>
                <a:t>La dernière fois que tu as gagné à un jeu</a:t>
              </a:r>
              <a:endParaRPr lang="fr-FR" sz="1450" dirty="0" smtClean="0">
                <a:latin typeface="Delius" panose="02000603000000000000" pitchFamily="2" charset="0"/>
              </a:endParaRPr>
            </a:p>
            <a:p>
              <a:pPr marL="180000" lvl="0" indent="-180000">
                <a:spcAft>
                  <a:spcPts val="400"/>
                </a:spcAft>
                <a:buClr>
                  <a:srgbClr val="AAEDF0"/>
                </a:buClr>
                <a:buSzPct val="80000"/>
                <a:buFont typeface="Wingdings 2" panose="05020102010507070707" pitchFamily="18" charset="2"/>
                <a:buChar char="ê"/>
              </a:pPr>
              <a:r>
                <a:rPr lang="fr-FR" sz="1450" dirty="0" smtClean="0">
                  <a:latin typeface="Delius" panose="02000603000000000000" pitchFamily="2" charset="0"/>
                  <a:hlinkClick r:id="rId7" action="ppaction://hlinksldjump"/>
                </a:rPr>
                <a:t>Ta dernière victoire à la course</a:t>
              </a:r>
              <a:endParaRPr lang="fr-FR" sz="1450" dirty="0" smtClean="0">
                <a:latin typeface="Delius" panose="02000603000000000000" pitchFamily="2" charset="0"/>
              </a:endParaRPr>
            </a:p>
            <a:p>
              <a:pPr marL="180000" lvl="0" indent="-180000">
                <a:spcAft>
                  <a:spcPts val="400"/>
                </a:spcAft>
                <a:buClr>
                  <a:srgbClr val="AAEDF0"/>
                </a:buClr>
                <a:buSzPct val="80000"/>
                <a:buFont typeface="Wingdings 2" panose="05020102010507070707" pitchFamily="18" charset="2"/>
                <a:buChar char="ê"/>
              </a:pPr>
              <a:r>
                <a:rPr lang="fr-FR" sz="1450" dirty="0" smtClean="0">
                  <a:latin typeface="Delius" panose="02000603000000000000" pitchFamily="2" charset="0"/>
                  <a:hlinkClick r:id="rId8" action="ppaction://hlinksldjump"/>
                </a:rPr>
                <a:t>Le moment où tu as le plus ri</a:t>
              </a:r>
              <a:endParaRPr lang="fr-FR" sz="1450" dirty="0" smtClean="0">
                <a:latin typeface="Delius" panose="02000603000000000000" pitchFamily="2" charset="0"/>
              </a:endParaRPr>
            </a:p>
            <a:p>
              <a:pPr marL="180000" lvl="0" indent="-180000">
                <a:spcAft>
                  <a:spcPts val="400"/>
                </a:spcAft>
                <a:buClr>
                  <a:srgbClr val="AAEDF0"/>
                </a:buClr>
                <a:buSzPct val="80000"/>
                <a:buFont typeface="Wingdings 2" panose="05020102010507070707" pitchFamily="18" charset="2"/>
                <a:buChar char="ê"/>
              </a:pPr>
              <a:r>
                <a:rPr lang="fr-FR" sz="1450" dirty="0" smtClean="0">
                  <a:latin typeface="Delius" panose="02000603000000000000" pitchFamily="2" charset="0"/>
                  <a:hlinkClick r:id="rId9" action="ppaction://hlinksldjump"/>
                </a:rPr>
                <a:t>Le moment où tu as été le plus heureux</a:t>
              </a:r>
              <a:endParaRPr lang="fr-FR" sz="1450" dirty="0" smtClean="0">
                <a:latin typeface="Delius" panose="02000603000000000000" pitchFamily="2" charset="0"/>
              </a:endParaRPr>
            </a:p>
            <a:p>
              <a:pPr marL="180000" lvl="0" indent="-180000">
                <a:spcAft>
                  <a:spcPts val="400"/>
                </a:spcAft>
                <a:buClr>
                  <a:srgbClr val="AAEDF0"/>
                </a:buClr>
                <a:buSzPct val="80000"/>
                <a:buFont typeface="Wingdings 2" panose="05020102010507070707" pitchFamily="18" charset="2"/>
                <a:buChar char="ê"/>
              </a:pPr>
              <a:r>
                <a:rPr lang="fr-FR" sz="1450" dirty="0" smtClean="0">
                  <a:latin typeface="Delius" panose="02000603000000000000" pitchFamily="2" charset="0"/>
                  <a:hlinkClick r:id="rId10" action="ppaction://hlinksldjump"/>
                </a:rPr>
                <a:t>Ce que t’a dit maman ou papa ce matin</a:t>
              </a:r>
              <a:endParaRPr lang="fr-FR" sz="1450" dirty="0" smtClean="0">
                <a:latin typeface="Delius" panose="02000603000000000000" pitchFamily="2" charset="0"/>
              </a:endParaRPr>
            </a:p>
            <a:p>
              <a:pPr marL="180000" lvl="0" indent="-180000">
                <a:spcAft>
                  <a:spcPts val="400"/>
                </a:spcAft>
                <a:buClr>
                  <a:srgbClr val="AAEDF0"/>
                </a:buClr>
                <a:buSzPct val="80000"/>
                <a:buFont typeface="Wingdings 2" panose="05020102010507070707" pitchFamily="18" charset="2"/>
                <a:buChar char="ê"/>
              </a:pPr>
              <a:r>
                <a:rPr lang="fr-FR" sz="1450" dirty="0" smtClean="0">
                  <a:latin typeface="Delius" panose="02000603000000000000" pitchFamily="2" charset="0"/>
                  <a:hlinkClick r:id="rId11" action="ppaction://hlinksldjump"/>
                </a:rPr>
                <a:t>Un moment où tu as été triste</a:t>
              </a:r>
              <a:endParaRPr lang="fr-FR" sz="1450" dirty="0">
                <a:latin typeface="Delius" panose="02000603000000000000" pitchFamily="2" charset="0"/>
              </a:endParaRPr>
            </a:p>
          </p:txBody>
        </p:sp>
        <p:sp>
          <p:nvSpPr>
            <p:cNvPr id="4" name="Rectangle 3"/>
            <p:cNvSpPr/>
            <p:nvPr/>
          </p:nvSpPr>
          <p:spPr>
            <a:xfrm>
              <a:off x="1426866" y="1075174"/>
              <a:ext cx="540000" cy="54000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" name="ZoneTexte 4"/>
            <p:cNvSpPr txBox="1"/>
            <p:nvPr/>
          </p:nvSpPr>
          <p:spPr>
            <a:xfrm rot="16200000">
              <a:off x="110527" y="2838585"/>
              <a:ext cx="281615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defTabSz="900113"/>
              <a:r>
                <a:rPr lang="fr-FR" dirty="0">
                  <a:latin typeface="Delius" panose="02000603000000000000" pitchFamily="2" charset="0"/>
                </a:rPr>
                <a:t>Inf. et participe passé</a:t>
              </a:r>
            </a:p>
          </p:txBody>
        </p:sp>
      </p:grpSp>
      <p:grpSp>
        <p:nvGrpSpPr>
          <p:cNvPr id="9" name="Groupe 8"/>
          <p:cNvGrpSpPr/>
          <p:nvPr/>
        </p:nvGrpSpPr>
        <p:grpSpPr>
          <a:xfrm>
            <a:off x="1163121" y="1180676"/>
            <a:ext cx="4334282" cy="1728320"/>
            <a:chOff x="1333938" y="1075174"/>
            <a:chExt cx="4334282" cy="1728320"/>
          </a:xfrm>
        </p:grpSpPr>
        <p:sp>
          <p:nvSpPr>
            <p:cNvPr id="10" name="Rectangle à coins arrondis 9"/>
            <p:cNvSpPr/>
            <p:nvPr/>
          </p:nvSpPr>
          <p:spPr>
            <a:xfrm>
              <a:off x="1708220" y="1185704"/>
              <a:ext cx="3960000" cy="1617790"/>
            </a:xfrm>
            <a:prstGeom prst="roundRect">
              <a:avLst>
                <a:gd name="adj" fmla="val 1950"/>
              </a:avLst>
            </a:prstGeom>
            <a:solidFill>
              <a:srgbClr val="17C1DF"/>
            </a:solidFill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lIns="36000" tIns="450000" rIns="36000" bIns="36000" rtlCol="0" anchor="t"/>
            <a:lstStyle/>
            <a:p>
              <a:pPr marL="180000" lvl="0" indent="-180000">
                <a:spcAft>
                  <a:spcPts val="400"/>
                </a:spcAft>
                <a:buClr>
                  <a:srgbClr val="AAEDF0"/>
                </a:buClr>
                <a:buSzPct val="80000"/>
                <a:buFont typeface="Wingdings 2" panose="05020102010507070707" pitchFamily="18" charset="2"/>
                <a:buChar char="ê"/>
              </a:pPr>
              <a:r>
                <a:rPr lang="fr-FR" sz="1450" dirty="0">
                  <a:latin typeface="Delius" panose="02000603000000000000" pitchFamily="2" charset="0"/>
                  <a:hlinkClick r:id="rId12" action="ppaction://hlinksldjump"/>
                </a:rPr>
                <a:t>Ta saison préférée</a:t>
              </a:r>
              <a:endParaRPr lang="fr-FR" sz="1450" dirty="0">
                <a:latin typeface="Delius" panose="02000603000000000000" pitchFamily="2" charset="0"/>
              </a:endParaRPr>
            </a:p>
            <a:p>
              <a:pPr marL="180000" indent="-180000">
                <a:spcAft>
                  <a:spcPts val="400"/>
                </a:spcAft>
                <a:buClr>
                  <a:srgbClr val="AAEDF0"/>
                </a:buClr>
                <a:buSzPct val="80000"/>
                <a:buFont typeface="Wingdings 2" panose="05020102010507070707" pitchFamily="18" charset="2"/>
                <a:buChar char="ê"/>
              </a:pPr>
              <a:r>
                <a:rPr lang="fr-FR" sz="1450" dirty="0" smtClean="0">
                  <a:latin typeface="Delius" panose="02000603000000000000" pitchFamily="2" charset="0"/>
                  <a:hlinkClick r:id="rId13" action="ppaction://hlinksldjump"/>
                </a:rPr>
                <a:t>Ce que tu fais après l’école</a:t>
              </a:r>
              <a:endParaRPr lang="fr-FR" sz="1450" dirty="0" smtClean="0">
                <a:latin typeface="Delius" panose="02000603000000000000" pitchFamily="2" charset="0"/>
              </a:endParaRPr>
            </a:p>
            <a:p>
              <a:pPr marL="180000" indent="-180000">
                <a:spcAft>
                  <a:spcPts val="400"/>
                </a:spcAft>
                <a:buClr>
                  <a:srgbClr val="AAEDF0"/>
                </a:buClr>
                <a:buSzPct val="80000"/>
                <a:buFont typeface="Wingdings 2" panose="05020102010507070707" pitchFamily="18" charset="2"/>
                <a:buChar char="ê"/>
              </a:pPr>
              <a:r>
                <a:rPr lang="fr-FR" sz="1450" dirty="0" smtClean="0">
                  <a:latin typeface="Delius" panose="02000603000000000000" pitchFamily="2" charset="0"/>
                  <a:hlinkClick r:id="rId14" action="ppaction://hlinksldjump"/>
                </a:rPr>
                <a:t>Travailler en groupe</a:t>
              </a:r>
              <a:endParaRPr lang="fr-FR" sz="1450" dirty="0" smtClean="0">
                <a:latin typeface="Delius" panose="02000603000000000000" pitchFamily="2" charset="0"/>
              </a:endParaRPr>
            </a:p>
            <a:p>
              <a:pPr marL="180000" lvl="0" indent="-180000">
                <a:spcAft>
                  <a:spcPts val="400"/>
                </a:spcAft>
                <a:buClr>
                  <a:srgbClr val="AAEDF0"/>
                </a:buClr>
                <a:buSzPct val="80000"/>
                <a:buFont typeface="Wingdings 2" panose="05020102010507070707" pitchFamily="18" charset="2"/>
                <a:buChar char="ê"/>
              </a:pPr>
              <a:r>
                <a:rPr lang="fr-FR" sz="1450" dirty="0">
                  <a:latin typeface="Delius" panose="02000603000000000000" pitchFamily="2" charset="0"/>
                  <a:hlinkClick r:id="rId15" action="ppaction://hlinksldjump"/>
                </a:rPr>
                <a:t>Un chien entre dans la classe</a:t>
              </a:r>
              <a:endParaRPr lang="fr-FR" sz="1450" dirty="0">
                <a:latin typeface="Delius" panose="02000603000000000000" pitchFamily="2" charset="0"/>
              </a:endParaRPr>
            </a:p>
            <a:p>
              <a:pPr marL="180000" indent="-180000">
                <a:spcAft>
                  <a:spcPts val="400"/>
                </a:spcAft>
                <a:buClr>
                  <a:srgbClr val="AAEDF0"/>
                </a:buClr>
                <a:buSzPct val="80000"/>
                <a:buFont typeface="Wingdings 2" panose="05020102010507070707" pitchFamily="18" charset="2"/>
                <a:buChar char="ê"/>
              </a:pPr>
              <a:endParaRPr lang="fr-FR" sz="1450" dirty="0" smtClean="0">
                <a:latin typeface="Delius" panose="02000603000000000000" pitchFamily="2" charset="0"/>
              </a:endParaRPr>
            </a:p>
            <a:p>
              <a:pPr marL="180000" indent="-180000">
                <a:spcAft>
                  <a:spcPts val="400"/>
                </a:spcAft>
                <a:buClr>
                  <a:srgbClr val="AAEDF0"/>
                </a:buClr>
                <a:buSzPct val="80000"/>
                <a:buFont typeface="Wingdings 2" panose="05020102010507070707" pitchFamily="18" charset="2"/>
                <a:buChar char="ê"/>
              </a:pPr>
              <a:endParaRPr lang="fr-FR" sz="1450" dirty="0">
                <a:latin typeface="Delius" panose="02000603000000000000" pitchFamily="2" charset="0"/>
              </a:endParaRP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1426866" y="1075174"/>
              <a:ext cx="540000" cy="54000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2" name="ZoneTexte 11"/>
            <p:cNvSpPr txBox="1"/>
            <p:nvPr/>
          </p:nvSpPr>
          <p:spPr>
            <a:xfrm rot="16200000">
              <a:off x="924444" y="2024668"/>
              <a:ext cx="118832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r" defTabSz="900113"/>
              <a:r>
                <a:rPr lang="fr-FR" dirty="0">
                  <a:latin typeface="Delius" panose="02000603000000000000" pitchFamily="2" charset="0"/>
                </a:rPr>
                <a:t>S / V</a:t>
              </a:r>
            </a:p>
          </p:txBody>
        </p:sp>
      </p:grpSp>
      <p:grpSp>
        <p:nvGrpSpPr>
          <p:cNvPr id="15" name="Groupe 14"/>
          <p:cNvGrpSpPr/>
          <p:nvPr/>
        </p:nvGrpSpPr>
        <p:grpSpPr>
          <a:xfrm>
            <a:off x="6450230" y="2444265"/>
            <a:ext cx="4334282" cy="4148715"/>
            <a:chOff x="1333938" y="1075174"/>
            <a:chExt cx="4334282" cy="4148715"/>
          </a:xfrm>
        </p:grpSpPr>
        <p:sp>
          <p:nvSpPr>
            <p:cNvPr id="16" name="Rectangle à coins arrondis 15"/>
            <p:cNvSpPr/>
            <p:nvPr/>
          </p:nvSpPr>
          <p:spPr>
            <a:xfrm>
              <a:off x="1708220" y="1185705"/>
              <a:ext cx="3960000" cy="3770644"/>
            </a:xfrm>
            <a:prstGeom prst="roundRect">
              <a:avLst>
                <a:gd name="adj" fmla="val 1950"/>
              </a:avLst>
            </a:prstGeom>
            <a:solidFill>
              <a:srgbClr val="0D407E"/>
            </a:solidFill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lIns="36000" tIns="450000" rIns="36000" bIns="36000" rtlCol="0" anchor="t"/>
            <a:lstStyle/>
            <a:p>
              <a:pPr marL="180000" lvl="0" indent="-180000">
                <a:spcAft>
                  <a:spcPts val="400"/>
                </a:spcAft>
                <a:buClr>
                  <a:srgbClr val="AAEDF0"/>
                </a:buClr>
                <a:buSzPct val="80000"/>
                <a:buFont typeface="Wingdings 2" panose="05020102010507070707" pitchFamily="18" charset="2"/>
                <a:buChar char="ê"/>
              </a:pPr>
              <a:r>
                <a:rPr lang="fr-FR" sz="1450" dirty="0">
                  <a:latin typeface="Delius" panose="02000603000000000000" pitchFamily="2" charset="0"/>
                  <a:hlinkClick r:id="rId16" action="ppaction://hlinksldjump"/>
                </a:rPr>
                <a:t>Ta matière préférée</a:t>
              </a:r>
              <a:endParaRPr lang="fr-FR" sz="1450" dirty="0">
                <a:latin typeface="Delius" panose="02000603000000000000" pitchFamily="2" charset="0"/>
              </a:endParaRPr>
            </a:p>
            <a:p>
              <a:pPr marL="180000" lvl="0" indent="-180000">
                <a:spcAft>
                  <a:spcPts val="400"/>
                </a:spcAft>
                <a:buClr>
                  <a:srgbClr val="AAEDF0"/>
                </a:buClr>
                <a:buSzPct val="80000"/>
                <a:buFont typeface="Wingdings 2" panose="05020102010507070707" pitchFamily="18" charset="2"/>
                <a:buChar char="ê"/>
              </a:pPr>
              <a:r>
                <a:rPr lang="fr-FR" sz="1450" dirty="0">
                  <a:latin typeface="Delius" panose="02000603000000000000" pitchFamily="2" charset="0"/>
                  <a:hlinkClick r:id="rId17" action="ppaction://hlinksldjump"/>
                </a:rPr>
                <a:t>Décris la classe</a:t>
              </a:r>
              <a:endParaRPr lang="fr-FR" sz="1450" dirty="0">
                <a:latin typeface="Delius" panose="02000603000000000000" pitchFamily="2" charset="0"/>
              </a:endParaRPr>
            </a:p>
            <a:p>
              <a:pPr marL="180000" lvl="0" indent="-180000">
                <a:spcAft>
                  <a:spcPts val="400"/>
                </a:spcAft>
                <a:buClr>
                  <a:srgbClr val="AAEDF0"/>
                </a:buClr>
                <a:buSzPct val="80000"/>
                <a:buFont typeface="Wingdings 2" panose="05020102010507070707" pitchFamily="18" charset="2"/>
                <a:buChar char="ê"/>
              </a:pPr>
              <a:r>
                <a:rPr lang="fr-FR" sz="1450" dirty="0">
                  <a:latin typeface="Delius" panose="02000603000000000000" pitchFamily="2" charset="0"/>
                  <a:hlinkClick r:id="rId18" action="ppaction://hlinksldjump"/>
                </a:rPr>
                <a:t>Une publicité pour un stylo très spécial</a:t>
              </a:r>
              <a:endParaRPr lang="fr-FR" sz="1450" dirty="0">
                <a:latin typeface="Delius" panose="02000603000000000000" pitchFamily="2" charset="0"/>
              </a:endParaRPr>
            </a:p>
            <a:p>
              <a:pPr marL="180000" lvl="0" indent="-180000">
                <a:spcAft>
                  <a:spcPts val="400"/>
                </a:spcAft>
                <a:buClr>
                  <a:srgbClr val="AAEDF0"/>
                </a:buClr>
                <a:buSzPct val="80000"/>
                <a:buFont typeface="Wingdings 2" panose="05020102010507070707" pitchFamily="18" charset="2"/>
                <a:buChar char="ê"/>
              </a:pPr>
              <a:r>
                <a:rPr lang="fr-FR" sz="1450" dirty="0">
                  <a:latin typeface="Delius" panose="02000603000000000000" pitchFamily="2" charset="0"/>
                  <a:hlinkClick r:id="rId19" action="ppaction://hlinksldjump"/>
                </a:rPr>
                <a:t>Une publicité pour vendre l’école</a:t>
              </a:r>
              <a:endParaRPr lang="fr-FR" sz="1450" dirty="0">
                <a:latin typeface="Delius" panose="02000603000000000000" pitchFamily="2" charset="0"/>
              </a:endParaRPr>
            </a:p>
            <a:p>
              <a:pPr marL="180000" lvl="0" indent="-180000">
                <a:spcAft>
                  <a:spcPts val="400"/>
                </a:spcAft>
                <a:buClr>
                  <a:srgbClr val="AAEDF0"/>
                </a:buClr>
                <a:buSzPct val="80000"/>
                <a:buFont typeface="Wingdings 2" panose="05020102010507070707" pitchFamily="18" charset="2"/>
                <a:buChar char="ê"/>
              </a:pPr>
              <a:r>
                <a:rPr lang="fr-FR" sz="1450" dirty="0">
                  <a:latin typeface="Delius" panose="02000603000000000000" pitchFamily="2" charset="0"/>
                  <a:hlinkClick r:id="rId20" action="ppaction://hlinksldjump"/>
                </a:rPr>
                <a:t>Une publicité pour la cantine </a:t>
              </a:r>
              <a:endParaRPr lang="fr-FR" sz="1450" dirty="0">
                <a:latin typeface="Delius" panose="02000603000000000000" pitchFamily="2" charset="0"/>
              </a:endParaRPr>
            </a:p>
            <a:p>
              <a:pPr marL="180000" lvl="0" indent="-180000">
                <a:spcAft>
                  <a:spcPts val="400"/>
                </a:spcAft>
                <a:buClr>
                  <a:srgbClr val="AAEDF0"/>
                </a:buClr>
                <a:buSzPct val="80000"/>
                <a:buFont typeface="Wingdings 2" panose="05020102010507070707" pitchFamily="18" charset="2"/>
                <a:buChar char="ê"/>
              </a:pPr>
              <a:r>
                <a:rPr lang="fr-FR" sz="1450" dirty="0">
                  <a:latin typeface="Delius" panose="02000603000000000000" pitchFamily="2" charset="0"/>
                  <a:hlinkClick r:id="rId3" action="ppaction://hlinksldjump"/>
                </a:rPr>
                <a:t>Ce que tu aimes pendant les vacances</a:t>
              </a:r>
              <a:endParaRPr lang="fr-FR" sz="1450" dirty="0">
                <a:latin typeface="Delius" panose="02000603000000000000" pitchFamily="2" charset="0"/>
              </a:endParaRPr>
            </a:p>
            <a:p>
              <a:pPr marL="180000" lvl="0" indent="-180000">
                <a:spcAft>
                  <a:spcPts val="400"/>
                </a:spcAft>
                <a:buClr>
                  <a:srgbClr val="AAEDF0"/>
                </a:buClr>
                <a:buSzPct val="80000"/>
                <a:buFont typeface="Wingdings 2" panose="05020102010507070707" pitchFamily="18" charset="2"/>
                <a:buChar char="ê"/>
              </a:pPr>
              <a:r>
                <a:rPr lang="fr-FR" sz="1450" dirty="0" smtClean="0">
                  <a:latin typeface="Delius" panose="02000603000000000000" pitchFamily="2" charset="0"/>
                  <a:hlinkClick r:id="rId21" action="ppaction://hlinksldjump"/>
                </a:rPr>
                <a:t>Le </a:t>
              </a:r>
              <a:r>
                <a:rPr lang="fr-FR" sz="1450" dirty="0">
                  <a:latin typeface="Delius" panose="02000603000000000000" pitchFamily="2" charset="0"/>
                  <a:hlinkClick r:id="rId21" action="ppaction://hlinksldjump"/>
                </a:rPr>
                <a:t>contenu du sac de la maitresse</a:t>
              </a:r>
              <a:endParaRPr lang="fr-FR" sz="1450" dirty="0">
                <a:latin typeface="Delius" panose="02000603000000000000" pitchFamily="2" charset="0"/>
              </a:endParaRPr>
            </a:p>
            <a:p>
              <a:pPr marL="180000" lvl="0" indent="-180000">
                <a:spcAft>
                  <a:spcPts val="400"/>
                </a:spcAft>
                <a:buClr>
                  <a:srgbClr val="AAEDF0"/>
                </a:buClr>
                <a:buSzPct val="80000"/>
                <a:buFont typeface="Wingdings 2" panose="05020102010507070707" pitchFamily="18" charset="2"/>
                <a:buChar char="ê"/>
              </a:pPr>
              <a:r>
                <a:rPr lang="fr-FR" sz="1450" dirty="0">
                  <a:latin typeface="Delius" panose="02000603000000000000" pitchFamily="2" charset="0"/>
                  <a:hlinkClick r:id="rId12" action="ppaction://hlinksldjump"/>
                </a:rPr>
                <a:t>Ta saison préférée</a:t>
              </a:r>
              <a:endParaRPr lang="fr-FR" sz="1450" dirty="0">
                <a:latin typeface="Delius" panose="02000603000000000000" pitchFamily="2" charset="0"/>
              </a:endParaRPr>
            </a:p>
            <a:p>
              <a:pPr marL="180000" lvl="0" indent="-180000">
                <a:spcAft>
                  <a:spcPts val="400"/>
                </a:spcAft>
                <a:buClr>
                  <a:srgbClr val="AAEDF0"/>
                </a:buClr>
                <a:buSzPct val="80000"/>
                <a:buFont typeface="Wingdings 2" panose="05020102010507070707" pitchFamily="18" charset="2"/>
                <a:buChar char="ê"/>
              </a:pPr>
              <a:r>
                <a:rPr lang="fr-FR" sz="1450" dirty="0">
                  <a:latin typeface="Delius" panose="02000603000000000000" pitchFamily="2" charset="0"/>
                  <a:hlinkClick r:id="rId22" action="ppaction://hlinksldjump"/>
                </a:rPr>
                <a:t>Dans l’école de tes rêves</a:t>
              </a:r>
              <a:endParaRPr lang="fr-FR" sz="1450" dirty="0">
                <a:latin typeface="Delius" panose="02000603000000000000" pitchFamily="2" charset="0"/>
              </a:endParaRPr>
            </a:p>
            <a:p>
              <a:pPr marL="180000" lvl="0" indent="-180000">
                <a:spcAft>
                  <a:spcPts val="400"/>
                </a:spcAft>
                <a:buClr>
                  <a:srgbClr val="AAEDF0"/>
                </a:buClr>
                <a:buSzPct val="80000"/>
                <a:buFont typeface="Wingdings 2" panose="05020102010507070707" pitchFamily="18" charset="2"/>
                <a:buChar char="ê"/>
              </a:pPr>
              <a:r>
                <a:rPr lang="fr-FR" sz="1450" dirty="0">
                  <a:latin typeface="Delius" panose="02000603000000000000" pitchFamily="2" charset="0"/>
                  <a:hlinkClick r:id="rId23" action="ppaction://hlinksldjump"/>
                </a:rPr>
                <a:t>Dialogue entre un crocodile et un pélican</a:t>
              </a:r>
              <a:endParaRPr lang="fr-FR" sz="1450" dirty="0">
                <a:latin typeface="Delius" panose="02000603000000000000" pitchFamily="2" charset="0"/>
              </a:endParaRPr>
            </a:p>
            <a:p>
              <a:pPr marL="180000" lvl="0" indent="-180000">
                <a:spcAft>
                  <a:spcPts val="400"/>
                </a:spcAft>
                <a:buClr>
                  <a:srgbClr val="AAEDF0"/>
                </a:buClr>
                <a:buSzPct val="80000"/>
                <a:buFont typeface="Wingdings 2" panose="05020102010507070707" pitchFamily="18" charset="2"/>
                <a:buChar char="ê"/>
              </a:pPr>
              <a:r>
                <a:rPr lang="fr-FR" sz="1450" dirty="0" smtClean="0">
                  <a:latin typeface="Delius" panose="02000603000000000000" pitchFamily="2" charset="0"/>
                  <a:hlinkClick r:id="rId15" action="ppaction://hlinksldjump"/>
                </a:rPr>
                <a:t>Un </a:t>
              </a:r>
              <a:r>
                <a:rPr lang="fr-FR" sz="1450" dirty="0">
                  <a:latin typeface="Delius" panose="02000603000000000000" pitchFamily="2" charset="0"/>
                  <a:hlinkClick r:id="rId15" action="ppaction://hlinksldjump"/>
                </a:rPr>
                <a:t>chien entre dans la classe</a:t>
              </a:r>
              <a:endParaRPr lang="fr-FR" sz="1450" dirty="0">
                <a:latin typeface="Delius" panose="02000603000000000000" pitchFamily="2" charset="0"/>
              </a:endParaRPr>
            </a:p>
            <a:p>
              <a:pPr marL="180000" indent="-180000">
                <a:spcAft>
                  <a:spcPts val="400"/>
                </a:spcAft>
                <a:buClr>
                  <a:srgbClr val="AAEDF0"/>
                </a:buClr>
                <a:buSzPct val="80000"/>
                <a:buFont typeface="Wingdings 2" panose="05020102010507070707" pitchFamily="18" charset="2"/>
                <a:buChar char="ê"/>
              </a:pPr>
              <a:r>
                <a:rPr lang="fr-FR" sz="1450" dirty="0" smtClean="0">
                  <a:latin typeface="Delius" panose="02000603000000000000" pitchFamily="2" charset="0"/>
                  <a:hlinkClick r:id="rId24" action="ppaction://hlinksldjump"/>
                </a:rPr>
                <a:t>Ce </a:t>
              </a:r>
              <a:r>
                <a:rPr lang="fr-FR" sz="1450" dirty="0">
                  <a:latin typeface="Delius" panose="02000603000000000000" pitchFamily="2" charset="0"/>
                  <a:hlinkClick r:id="rId24" action="ppaction://hlinksldjump"/>
                </a:rPr>
                <a:t>que tu aimes (ou pas) en </a:t>
              </a:r>
              <a:r>
                <a:rPr lang="fr-FR" sz="1450" dirty="0" smtClean="0">
                  <a:latin typeface="Delius" panose="02000603000000000000" pitchFamily="2" charset="0"/>
                  <a:hlinkClick r:id="rId24" action="ppaction://hlinksldjump"/>
                </a:rPr>
                <a:t>maths</a:t>
              </a:r>
              <a:endParaRPr lang="fr-FR" sz="1450" dirty="0">
                <a:latin typeface="Delius" panose="02000603000000000000" pitchFamily="2" charset="0"/>
              </a:endParaRPr>
            </a:p>
          </p:txBody>
        </p:sp>
        <p:sp>
          <p:nvSpPr>
            <p:cNvPr id="21" name="Rectangle 20"/>
            <p:cNvSpPr/>
            <p:nvPr/>
          </p:nvSpPr>
          <p:spPr>
            <a:xfrm>
              <a:off x="1426866" y="1075174"/>
              <a:ext cx="540000" cy="54000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2" name="ZoneTexte 21"/>
            <p:cNvSpPr txBox="1"/>
            <p:nvPr/>
          </p:nvSpPr>
          <p:spPr>
            <a:xfrm rot="16200000">
              <a:off x="-285753" y="3234866"/>
              <a:ext cx="3608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r" defTabSz="900113"/>
              <a:r>
                <a:rPr lang="fr-FR" dirty="0" smtClean="0">
                  <a:latin typeface="Delius" panose="02000603000000000000" pitchFamily="2" charset="0"/>
                </a:rPr>
                <a:t>Présent</a:t>
              </a:r>
              <a:endParaRPr lang="fr-FR" dirty="0">
                <a:latin typeface="Delius" panose="02000603000000000000" pitchFamily="2" charset="0"/>
              </a:endParaRPr>
            </a:p>
          </p:txBody>
        </p:sp>
      </p:grpSp>
      <p:grpSp>
        <p:nvGrpSpPr>
          <p:cNvPr id="23" name="Groupe 22"/>
          <p:cNvGrpSpPr/>
          <p:nvPr/>
        </p:nvGrpSpPr>
        <p:grpSpPr>
          <a:xfrm>
            <a:off x="6450229" y="1175653"/>
            <a:ext cx="4334282" cy="1154309"/>
            <a:chOff x="1333938" y="1075174"/>
            <a:chExt cx="4334282" cy="1154309"/>
          </a:xfrm>
        </p:grpSpPr>
        <p:sp>
          <p:nvSpPr>
            <p:cNvPr id="24" name="Rectangle à coins arrondis 23"/>
            <p:cNvSpPr/>
            <p:nvPr/>
          </p:nvSpPr>
          <p:spPr>
            <a:xfrm>
              <a:off x="1708220" y="1185704"/>
              <a:ext cx="3960000" cy="1043779"/>
            </a:xfrm>
            <a:prstGeom prst="roundRect">
              <a:avLst>
                <a:gd name="adj" fmla="val 1950"/>
              </a:avLst>
            </a:prstGeom>
            <a:solidFill>
              <a:srgbClr val="2B82B7"/>
            </a:solidFill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lIns="36000" tIns="450000" rIns="36000" bIns="36000" rtlCol="0" anchor="t"/>
            <a:lstStyle/>
            <a:p>
              <a:pPr marL="180000" indent="-180000">
                <a:spcAft>
                  <a:spcPts val="400"/>
                </a:spcAft>
                <a:buClr>
                  <a:srgbClr val="AAEDF0"/>
                </a:buClr>
                <a:buSzPct val="80000"/>
                <a:buFont typeface="Wingdings 2" panose="05020102010507070707" pitchFamily="18" charset="2"/>
                <a:buChar char="ê"/>
              </a:pPr>
              <a:r>
                <a:rPr lang="fr-FR" sz="1450" dirty="0" smtClean="0">
                  <a:latin typeface="Delius" panose="02000603000000000000" pitchFamily="2" charset="0"/>
                  <a:hlinkClick r:id="rId25" action="ppaction://hlinksldjump"/>
                </a:rPr>
                <a:t>Potion </a:t>
              </a:r>
              <a:r>
                <a:rPr lang="fr-FR" sz="1450" dirty="0">
                  <a:latin typeface="Delius" panose="02000603000000000000" pitchFamily="2" charset="0"/>
                  <a:hlinkClick r:id="rId25" action="ppaction://hlinksldjump"/>
                </a:rPr>
                <a:t>pour être fort en français</a:t>
              </a:r>
              <a:endParaRPr lang="fr-FR" sz="1450" dirty="0">
                <a:latin typeface="Delius" panose="02000603000000000000" pitchFamily="2" charset="0"/>
              </a:endParaRPr>
            </a:p>
            <a:p>
              <a:pPr marL="180000" indent="-180000">
                <a:spcAft>
                  <a:spcPts val="400"/>
                </a:spcAft>
                <a:buClr>
                  <a:srgbClr val="AAEDF0"/>
                </a:buClr>
                <a:buSzPct val="80000"/>
                <a:buFont typeface="Wingdings 2" panose="05020102010507070707" pitchFamily="18" charset="2"/>
                <a:buChar char="ê"/>
              </a:pPr>
              <a:r>
                <a:rPr lang="fr-FR" sz="1450" dirty="0">
                  <a:latin typeface="Delius" panose="02000603000000000000" pitchFamily="2" charset="0"/>
                  <a:hlinkClick r:id="rId26" action="ppaction://hlinksldjump"/>
                </a:rPr>
                <a:t>Potion pour être fort en </a:t>
              </a:r>
              <a:r>
                <a:rPr lang="fr-FR" sz="1450" dirty="0" smtClean="0">
                  <a:latin typeface="Delius" panose="02000603000000000000" pitchFamily="2" charset="0"/>
                  <a:hlinkClick r:id="rId26" action="ppaction://hlinksldjump"/>
                </a:rPr>
                <a:t>maths</a:t>
              </a:r>
              <a:endParaRPr lang="fr-FR" sz="1450" dirty="0" smtClean="0">
                <a:latin typeface="Delius" panose="02000603000000000000" pitchFamily="2" charset="0"/>
              </a:endParaRPr>
            </a:p>
            <a:p>
              <a:pPr marL="180000" lvl="0" indent="-180000">
                <a:spcAft>
                  <a:spcPts val="400"/>
                </a:spcAft>
                <a:buClr>
                  <a:srgbClr val="AAEDF0"/>
                </a:buClr>
                <a:buSzPct val="80000"/>
                <a:buFont typeface="Wingdings 2" panose="05020102010507070707" pitchFamily="18" charset="2"/>
                <a:buChar char="ê"/>
              </a:pPr>
              <a:endParaRPr lang="fr-FR" sz="1450" dirty="0">
                <a:latin typeface="Delius" panose="02000603000000000000" pitchFamily="2" charset="0"/>
              </a:endParaRPr>
            </a:p>
          </p:txBody>
        </p:sp>
        <p:sp>
          <p:nvSpPr>
            <p:cNvPr id="25" name="Rectangle 24"/>
            <p:cNvSpPr/>
            <p:nvPr/>
          </p:nvSpPr>
          <p:spPr>
            <a:xfrm>
              <a:off x="1426866" y="1075174"/>
              <a:ext cx="540000" cy="54000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6" name="ZoneTexte 25"/>
            <p:cNvSpPr txBox="1"/>
            <p:nvPr/>
          </p:nvSpPr>
          <p:spPr>
            <a:xfrm rot="16200000">
              <a:off x="1211450" y="1737663"/>
              <a:ext cx="61430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defTabSz="900113"/>
              <a:r>
                <a:rPr lang="fr-FR" dirty="0">
                  <a:latin typeface="Delius" panose="02000603000000000000" pitchFamily="2" charset="0"/>
                </a:rPr>
                <a:t>Inf.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753879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fr-FR" u="sng" dirty="0"/>
              <a:t>Consigne </a:t>
            </a:r>
            <a:r>
              <a:rPr lang="fr-FR" u="sng" dirty="0" smtClean="0"/>
              <a:t>:</a:t>
            </a:r>
            <a:r>
              <a:rPr lang="fr-FR" dirty="0" smtClean="0"/>
              <a:t> En	à	phrases, raconte ton petit déjeuner de ce matin.</a:t>
            </a:r>
            <a:endParaRPr lang="fr-FR" dirty="0"/>
          </a:p>
        </p:txBody>
      </p:sp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Jogging d’écriture</a:t>
            </a:r>
            <a:endParaRPr lang="fr-FR" dirty="0"/>
          </a:p>
        </p:txBody>
      </p:sp>
      <p:sp>
        <p:nvSpPr>
          <p:cNvPr id="4" name="Espace réservé du contenu 3"/>
          <p:cNvSpPr>
            <a:spLocks noGrp="1"/>
          </p:cNvSpPr>
          <p:nvPr>
            <p:ph idx="1"/>
          </p:nvPr>
        </p:nvSpPr>
        <p:spPr>
          <a:xfrm rot="435901">
            <a:off x="7155567" y="3940988"/>
            <a:ext cx="3025124" cy="2504553"/>
          </a:xfrm>
        </p:spPr>
        <p:txBody>
          <a:bodyPr>
            <a:normAutofit/>
          </a:bodyPr>
          <a:lstStyle/>
          <a:p>
            <a:pPr defTabSz="1440000"/>
            <a:r>
              <a:rPr lang="fr-FR" dirty="0" smtClean="0"/>
              <a:t>Tu peux parler de ce que tu as mangé, ce que tu as fait, de quoi tu as parlé, etc.</a:t>
            </a:r>
          </a:p>
          <a:p>
            <a:pPr defTabSz="1440000"/>
            <a:r>
              <a:rPr lang="fr-FR" dirty="0" smtClean="0"/>
              <a:t>Pense au passé composé (être ou avoir au présent + participe passé).</a:t>
            </a:r>
            <a:endParaRPr lang="fr-FR" dirty="0"/>
          </a:p>
        </p:txBody>
      </p:sp>
      <p:sp>
        <p:nvSpPr>
          <p:cNvPr id="5" name="ZoneTexte 4"/>
          <p:cNvSpPr txBox="1"/>
          <p:nvPr/>
        </p:nvSpPr>
        <p:spPr>
          <a:xfrm>
            <a:off x="10794670" y="6200712"/>
            <a:ext cx="559129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fr-FR" sz="2400" b="1" spc="100" dirty="0" smtClean="0">
                <a:solidFill>
                  <a:schemeClr val="bg1"/>
                </a:solidFill>
                <a:latin typeface="Pere Castor" panose="00000400000000000000" pitchFamily="2" charset="0"/>
              </a:rPr>
              <a:t>39</a:t>
            </a:r>
            <a:endParaRPr lang="fr-FR" sz="2800" b="1" spc="100" dirty="0">
              <a:solidFill>
                <a:schemeClr val="bg1"/>
              </a:solidFill>
              <a:latin typeface="Pere Castor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4891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fr-FR" u="sng" dirty="0"/>
              <a:t>Consigne </a:t>
            </a:r>
            <a:r>
              <a:rPr lang="fr-FR" u="sng" dirty="0" smtClean="0"/>
              <a:t>:</a:t>
            </a:r>
            <a:r>
              <a:rPr lang="fr-FR" dirty="0" smtClean="0"/>
              <a:t> Invente la définition du mot « carambouillage ».</a:t>
            </a:r>
            <a:endParaRPr lang="fr-FR" dirty="0"/>
          </a:p>
        </p:txBody>
      </p:sp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Jogging d’écriture</a:t>
            </a:r>
            <a:endParaRPr lang="fr-FR" dirty="0"/>
          </a:p>
        </p:txBody>
      </p:sp>
      <p:sp>
        <p:nvSpPr>
          <p:cNvPr id="4" name="Espace réservé du contenu 3"/>
          <p:cNvSpPr>
            <a:spLocks noGrp="1"/>
          </p:cNvSpPr>
          <p:nvPr>
            <p:ph idx="1"/>
          </p:nvPr>
        </p:nvSpPr>
        <p:spPr>
          <a:xfrm rot="435901">
            <a:off x="7155567" y="3940988"/>
            <a:ext cx="3025124" cy="2504553"/>
          </a:xfrm>
        </p:spPr>
        <p:txBody>
          <a:bodyPr>
            <a:normAutofit/>
          </a:bodyPr>
          <a:lstStyle/>
          <a:p>
            <a:pPr defTabSz="1440000"/>
            <a:r>
              <a:rPr lang="fr-FR" dirty="0" smtClean="0"/>
              <a:t>Tu peux commencer par : </a:t>
            </a:r>
          </a:p>
          <a:p>
            <a:pPr marL="0" indent="0" defTabSz="1440000">
              <a:buNone/>
            </a:pPr>
            <a:r>
              <a:rPr lang="fr-FR" dirty="0" smtClean="0"/>
              <a:t>Carambouillage : n.m. ….</a:t>
            </a:r>
          </a:p>
          <a:p>
            <a:pPr defTabSz="1440000"/>
            <a:r>
              <a:rPr lang="fr-FR" dirty="0" smtClean="0"/>
              <a:t>Tu peux regarder dans un dictionnaire pour te rappeler de la forme d’une définition.</a:t>
            </a:r>
          </a:p>
        </p:txBody>
      </p:sp>
      <p:sp>
        <p:nvSpPr>
          <p:cNvPr id="5" name="ZoneTexte 4"/>
          <p:cNvSpPr txBox="1"/>
          <p:nvPr/>
        </p:nvSpPr>
        <p:spPr>
          <a:xfrm>
            <a:off x="10794670" y="6200712"/>
            <a:ext cx="559129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fr-FR" sz="2400" b="1" spc="100" dirty="0" smtClean="0">
                <a:solidFill>
                  <a:schemeClr val="bg1"/>
                </a:solidFill>
                <a:latin typeface="Pere Castor" panose="00000400000000000000" pitchFamily="2" charset="0"/>
              </a:rPr>
              <a:t>40</a:t>
            </a:r>
            <a:endParaRPr lang="fr-FR" sz="2800" b="1" spc="100" dirty="0">
              <a:solidFill>
                <a:schemeClr val="bg1"/>
              </a:solidFill>
              <a:latin typeface="Pere Castor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950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fr-FR" u="sng" dirty="0"/>
              <a:t>Consigne </a:t>
            </a:r>
            <a:r>
              <a:rPr lang="fr-FR" u="sng" dirty="0" smtClean="0"/>
              <a:t>:</a:t>
            </a:r>
            <a:r>
              <a:rPr lang="fr-FR" dirty="0" smtClean="0"/>
              <a:t> En	à	phrases, invente une courte histoire au sujet d’un robot qui viendrait du futur.</a:t>
            </a:r>
            <a:endParaRPr lang="fr-FR" dirty="0"/>
          </a:p>
        </p:txBody>
      </p:sp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Jogging d’écriture</a:t>
            </a:r>
            <a:endParaRPr lang="fr-FR" dirty="0"/>
          </a:p>
        </p:txBody>
      </p:sp>
      <p:sp>
        <p:nvSpPr>
          <p:cNvPr id="4" name="Espace réservé du contenu 3"/>
          <p:cNvSpPr>
            <a:spLocks noGrp="1"/>
          </p:cNvSpPr>
          <p:nvPr>
            <p:ph idx="1"/>
          </p:nvPr>
        </p:nvSpPr>
        <p:spPr>
          <a:xfrm rot="435901">
            <a:off x="7155567" y="3940988"/>
            <a:ext cx="3025124" cy="2504553"/>
          </a:xfrm>
        </p:spPr>
        <p:txBody>
          <a:bodyPr>
            <a:normAutofit/>
          </a:bodyPr>
          <a:lstStyle/>
          <a:p>
            <a:pPr defTabSz="1440000"/>
            <a:r>
              <a:rPr lang="fr-FR" dirty="0" smtClean="0"/>
              <a:t>Imagine qu’un robot arrive aujourd’hui dans la classe, dans la cour ou chez toi : que </a:t>
            </a:r>
            <a:r>
              <a:rPr lang="fr-FR" dirty="0" err="1" smtClean="0"/>
              <a:t>ferait-il</a:t>
            </a:r>
            <a:r>
              <a:rPr lang="fr-FR" dirty="0" smtClean="0"/>
              <a:t> ? Que ferais-tu ? Et les personnes qui t’entourent ?</a:t>
            </a:r>
          </a:p>
          <a:p>
            <a:pPr defTabSz="1440000"/>
            <a:r>
              <a:rPr lang="fr-FR" dirty="0" smtClean="0"/>
              <a:t>Pense aux accords des verbes (terminaisons) et aux</a:t>
            </a:r>
            <a:br>
              <a:rPr lang="fr-FR" dirty="0" smtClean="0"/>
            </a:br>
            <a:r>
              <a:rPr lang="fr-FR" dirty="0" smtClean="0"/>
              <a:t>pluriels (-s ou -x).</a:t>
            </a:r>
          </a:p>
        </p:txBody>
      </p:sp>
      <p:sp>
        <p:nvSpPr>
          <p:cNvPr id="5" name="ZoneTexte 4"/>
          <p:cNvSpPr txBox="1"/>
          <p:nvPr/>
        </p:nvSpPr>
        <p:spPr>
          <a:xfrm>
            <a:off x="10794670" y="6200712"/>
            <a:ext cx="559129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fr-FR" sz="2400" b="1" spc="100" dirty="0" smtClean="0">
                <a:solidFill>
                  <a:schemeClr val="bg1"/>
                </a:solidFill>
                <a:latin typeface="Pere Castor" panose="00000400000000000000" pitchFamily="2" charset="0"/>
              </a:rPr>
              <a:t>41</a:t>
            </a:r>
            <a:endParaRPr lang="fr-FR" sz="2800" b="1" spc="100" dirty="0">
              <a:solidFill>
                <a:schemeClr val="bg1"/>
              </a:solidFill>
              <a:latin typeface="Pere Castor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6968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fr-FR" u="sng" dirty="0"/>
              <a:t>Consigne </a:t>
            </a:r>
            <a:r>
              <a:rPr lang="fr-FR" u="sng" dirty="0" smtClean="0"/>
              <a:t>:</a:t>
            </a:r>
            <a:r>
              <a:rPr lang="fr-FR" dirty="0" smtClean="0"/>
              <a:t> En	à	phrases, décris ce qu’il y a dans ton cartable aujourd’hui (trois adjectifs minimum).</a:t>
            </a:r>
            <a:endParaRPr lang="fr-FR" dirty="0"/>
          </a:p>
        </p:txBody>
      </p:sp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Jogging d’écriture</a:t>
            </a:r>
            <a:endParaRPr lang="fr-FR" dirty="0"/>
          </a:p>
        </p:txBody>
      </p:sp>
      <p:sp>
        <p:nvSpPr>
          <p:cNvPr id="4" name="Espace réservé du contenu 3"/>
          <p:cNvSpPr>
            <a:spLocks noGrp="1"/>
          </p:cNvSpPr>
          <p:nvPr>
            <p:ph idx="1"/>
          </p:nvPr>
        </p:nvSpPr>
        <p:spPr>
          <a:xfrm rot="435901">
            <a:off x="7155567" y="3940988"/>
            <a:ext cx="3025124" cy="2504553"/>
          </a:xfrm>
        </p:spPr>
        <p:txBody>
          <a:bodyPr>
            <a:normAutofit lnSpcReduction="10000"/>
          </a:bodyPr>
          <a:lstStyle/>
          <a:p>
            <a:pPr defTabSz="1440000"/>
            <a:r>
              <a:rPr lang="fr-FR" dirty="0" smtClean="0"/>
              <a:t>Tu peux dire tout ce qu’il y a dans ton cartable mais préciser aussi les tailles, les formes, les couleurs, etc.</a:t>
            </a:r>
          </a:p>
          <a:p>
            <a:pPr defTabSz="1440000"/>
            <a:r>
              <a:rPr lang="fr-FR" dirty="0" smtClean="0"/>
              <a:t>Pense aux pluriels (-s ou -x).</a:t>
            </a:r>
          </a:p>
          <a:p>
            <a:pPr defTabSz="1440000"/>
            <a:r>
              <a:rPr lang="fr-FR" dirty="0" smtClean="0"/>
              <a:t>Attention aux verbes avoir (il a/ ils ont) et être (il est / ils</a:t>
            </a:r>
            <a:br>
              <a:rPr lang="fr-FR" dirty="0" smtClean="0"/>
            </a:br>
            <a:r>
              <a:rPr lang="fr-FR" dirty="0" smtClean="0"/>
              <a:t>sont)</a:t>
            </a:r>
          </a:p>
        </p:txBody>
      </p:sp>
      <p:sp>
        <p:nvSpPr>
          <p:cNvPr id="5" name="ZoneTexte 4"/>
          <p:cNvSpPr txBox="1"/>
          <p:nvPr/>
        </p:nvSpPr>
        <p:spPr>
          <a:xfrm>
            <a:off x="10794670" y="6200712"/>
            <a:ext cx="559129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fr-FR" sz="2400" b="1" spc="100" dirty="0" smtClean="0">
                <a:solidFill>
                  <a:schemeClr val="bg1"/>
                </a:solidFill>
                <a:latin typeface="Pere Castor" panose="00000400000000000000" pitchFamily="2" charset="0"/>
              </a:rPr>
              <a:t>42</a:t>
            </a:r>
            <a:endParaRPr lang="fr-FR" sz="2800" b="1" spc="100" dirty="0">
              <a:solidFill>
                <a:schemeClr val="bg1"/>
              </a:solidFill>
              <a:latin typeface="Pere Castor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5259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fr-FR" u="sng" dirty="0"/>
              <a:t>Consigne </a:t>
            </a:r>
            <a:r>
              <a:rPr lang="fr-FR" u="sng" dirty="0" smtClean="0"/>
              <a:t>:</a:t>
            </a:r>
            <a:r>
              <a:rPr lang="fr-FR" dirty="0" smtClean="0"/>
              <a:t> En	à	phrases, imagine la vie des élèves dans cent ans.</a:t>
            </a:r>
            <a:endParaRPr lang="fr-FR" dirty="0"/>
          </a:p>
        </p:txBody>
      </p:sp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Jogging d’écriture</a:t>
            </a:r>
            <a:endParaRPr lang="fr-FR" dirty="0"/>
          </a:p>
        </p:txBody>
      </p:sp>
      <p:sp>
        <p:nvSpPr>
          <p:cNvPr id="4" name="Espace réservé du contenu 3"/>
          <p:cNvSpPr>
            <a:spLocks noGrp="1"/>
          </p:cNvSpPr>
          <p:nvPr>
            <p:ph idx="1"/>
          </p:nvPr>
        </p:nvSpPr>
        <p:spPr>
          <a:xfrm rot="435901">
            <a:off x="7155567" y="3940988"/>
            <a:ext cx="3025124" cy="2504553"/>
          </a:xfrm>
        </p:spPr>
        <p:txBody>
          <a:bodyPr>
            <a:normAutofit/>
          </a:bodyPr>
          <a:lstStyle/>
          <a:p>
            <a:pPr defTabSz="1440000"/>
            <a:r>
              <a:rPr lang="fr-FR" dirty="0" smtClean="0"/>
              <a:t>Comment s’</a:t>
            </a:r>
            <a:r>
              <a:rPr lang="fr-FR" dirty="0" err="1" smtClean="0"/>
              <a:t>habilleront-ils</a:t>
            </a:r>
            <a:r>
              <a:rPr lang="fr-FR" dirty="0" smtClean="0"/>
              <a:t> ? Quel sera leur jeu préféré ? Comment sera l’école ? Les maitres et maitresses ? Avec quoi </a:t>
            </a:r>
            <a:r>
              <a:rPr lang="fr-FR" dirty="0" err="1" smtClean="0"/>
              <a:t>travailleront-ils</a:t>
            </a:r>
            <a:r>
              <a:rPr lang="fr-FR" dirty="0" smtClean="0"/>
              <a:t> ?</a:t>
            </a:r>
          </a:p>
          <a:p>
            <a:pPr defTabSz="1440000"/>
            <a:r>
              <a:rPr lang="fr-FR" dirty="0" smtClean="0"/>
              <a:t>Attention aux terminaisons du futur !</a:t>
            </a:r>
          </a:p>
        </p:txBody>
      </p:sp>
      <p:sp>
        <p:nvSpPr>
          <p:cNvPr id="5" name="ZoneTexte 4"/>
          <p:cNvSpPr txBox="1"/>
          <p:nvPr/>
        </p:nvSpPr>
        <p:spPr>
          <a:xfrm>
            <a:off x="10794670" y="6200712"/>
            <a:ext cx="559129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fr-FR" sz="2400" b="1" spc="100" dirty="0" smtClean="0">
                <a:solidFill>
                  <a:schemeClr val="bg1"/>
                </a:solidFill>
                <a:latin typeface="Pere Castor" panose="00000400000000000000" pitchFamily="2" charset="0"/>
              </a:rPr>
              <a:t>43</a:t>
            </a:r>
            <a:endParaRPr lang="fr-FR" sz="2800" b="1" spc="100" dirty="0">
              <a:solidFill>
                <a:schemeClr val="bg1"/>
              </a:solidFill>
              <a:latin typeface="Pere Castor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30445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fr-FR" u="sng" dirty="0"/>
              <a:t>Consigne </a:t>
            </a:r>
            <a:r>
              <a:rPr lang="fr-FR" u="sng" dirty="0" smtClean="0"/>
              <a:t>:</a:t>
            </a:r>
            <a:r>
              <a:rPr lang="fr-FR" dirty="0" smtClean="0"/>
              <a:t> En	à	phrases, décris un camarade de la classe (trois adjectifs minimum).</a:t>
            </a:r>
            <a:endParaRPr lang="fr-FR" dirty="0"/>
          </a:p>
        </p:txBody>
      </p:sp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Jogging d’écriture</a:t>
            </a:r>
            <a:endParaRPr lang="fr-FR" dirty="0"/>
          </a:p>
        </p:txBody>
      </p:sp>
      <p:sp>
        <p:nvSpPr>
          <p:cNvPr id="4" name="Espace réservé du contenu 3"/>
          <p:cNvSpPr>
            <a:spLocks noGrp="1"/>
          </p:cNvSpPr>
          <p:nvPr>
            <p:ph idx="1"/>
          </p:nvPr>
        </p:nvSpPr>
        <p:spPr>
          <a:xfrm rot="435901">
            <a:off x="7155567" y="3940988"/>
            <a:ext cx="3025124" cy="2504553"/>
          </a:xfrm>
        </p:spPr>
        <p:txBody>
          <a:bodyPr>
            <a:normAutofit/>
          </a:bodyPr>
          <a:lstStyle/>
          <a:p>
            <a:pPr defTabSz="1440000"/>
            <a:r>
              <a:rPr lang="fr-FR" dirty="0" smtClean="0"/>
              <a:t>Tu peux décrire ses cheveux, son visage mais aussi ses vêtements, ses habitudes, etc.</a:t>
            </a:r>
          </a:p>
          <a:p>
            <a:pPr defTabSz="1440000"/>
            <a:r>
              <a:rPr lang="fr-FR" dirty="0" smtClean="0"/>
              <a:t>Tu peux décrire son caractère.</a:t>
            </a:r>
          </a:p>
          <a:p>
            <a:pPr defTabSz="1440000"/>
            <a:r>
              <a:rPr lang="fr-FR" dirty="0" smtClean="0"/>
              <a:t>N’oublie pas d’accorder les adjectifs.</a:t>
            </a:r>
          </a:p>
        </p:txBody>
      </p:sp>
      <p:sp>
        <p:nvSpPr>
          <p:cNvPr id="5" name="ZoneTexte 4"/>
          <p:cNvSpPr txBox="1"/>
          <p:nvPr/>
        </p:nvSpPr>
        <p:spPr>
          <a:xfrm>
            <a:off x="10794670" y="6200712"/>
            <a:ext cx="559129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fr-FR" sz="2400" b="1" spc="100" dirty="0" smtClean="0">
                <a:solidFill>
                  <a:schemeClr val="bg1"/>
                </a:solidFill>
                <a:latin typeface="Pere Castor" panose="00000400000000000000" pitchFamily="2" charset="0"/>
              </a:rPr>
              <a:t>44</a:t>
            </a:r>
            <a:endParaRPr lang="fr-FR" sz="2800" b="1" spc="100" dirty="0">
              <a:solidFill>
                <a:schemeClr val="bg1"/>
              </a:solidFill>
              <a:latin typeface="Pere Castor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19044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fr-FR" u="sng" dirty="0"/>
              <a:t>Consigne </a:t>
            </a:r>
            <a:r>
              <a:rPr lang="fr-FR" u="sng" dirty="0" smtClean="0"/>
              <a:t>:</a:t>
            </a:r>
            <a:r>
              <a:rPr lang="fr-FR" dirty="0" smtClean="0"/>
              <a:t> En	à	phrases, raconte le moment où tu as le plus ri.</a:t>
            </a:r>
            <a:endParaRPr lang="fr-FR" dirty="0"/>
          </a:p>
        </p:txBody>
      </p:sp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Jogging d’écriture</a:t>
            </a:r>
            <a:endParaRPr lang="fr-FR" dirty="0"/>
          </a:p>
        </p:txBody>
      </p:sp>
      <p:sp>
        <p:nvSpPr>
          <p:cNvPr id="4" name="Espace réservé du contenu 3"/>
          <p:cNvSpPr>
            <a:spLocks noGrp="1"/>
          </p:cNvSpPr>
          <p:nvPr>
            <p:ph idx="1"/>
          </p:nvPr>
        </p:nvSpPr>
        <p:spPr>
          <a:xfrm rot="435901">
            <a:off x="7155567" y="3940988"/>
            <a:ext cx="3025124" cy="2504553"/>
          </a:xfrm>
        </p:spPr>
        <p:txBody>
          <a:bodyPr>
            <a:normAutofit/>
          </a:bodyPr>
          <a:lstStyle/>
          <a:p>
            <a:pPr defTabSz="1440000"/>
            <a:r>
              <a:rPr lang="fr-FR" dirty="0" smtClean="0"/>
              <a:t>Souviens-toi de ce moment : qui était là ? Où cela s’est-il déroulé ? Pourquoi riais-tu ? </a:t>
            </a:r>
          </a:p>
          <a:p>
            <a:pPr defTabSz="1440000"/>
            <a:r>
              <a:rPr lang="fr-FR" dirty="0" smtClean="0"/>
              <a:t>Pense au passé composé (être ou avoir au présent + participe passé).</a:t>
            </a:r>
          </a:p>
          <a:p>
            <a:pPr defTabSz="1440000"/>
            <a:endParaRPr lang="fr-FR" dirty="0" smtClean="0"/>
          </a:p>
        </p:txBody>
      </p:sp>
      <p:sp>
        <p:nvSpPr>
          <p:cNvPr id="5" name="ZoneTexte 4"/>
          <p:cNvSpPr txBox="1"/>
          <p:nvPr/>
        </p:nvSpPr>
        <p:spPr>
          <a:xfrm>
            <a:off x="10794670" y="6200712"/>
            <a:ext cx="559129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fr-FR" sz="2400" b="1" spc="100" dirty="0" smtClean="0">
                <a:solidFill>
                  <a:schemeClr val="bg1"/>
                </a:solidFill>
                <a:latin typeface="Pere Castor" panose="00000400000000000000" pitchFamily="2" charset="0"/>
              </a:rPr>
              <a:t>45</a:t>
            </a:r>
            <a:endParaRPr lang="fr-FR" sz="2800" b="1" spc="100" dirty="0">
              <a:solidFill>
                <a:schemeClr val="bg1"/>
              </a:solidFill>
              <a:latin typeface="Pere Castor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7946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fr-FR" u="sng" dirty="0"/>
              <a:t>Consigne </a:t>
            </a:r>
            <a:r>
              <a:rPr lang="fr-FR" u="sng" dirty="0" smtClean="0"/>
              <a:t>:</a:t>
            </a:r>
            <a:r>
              <a:rPr lang="fr-FR" dirty="0" smtClean="0"/>
              <a:t> Une gentille jeune fille vend de jolies jonquilles jaunes devant l’école. Elle t’en offre une. Que fais-tu ? En	à	phrases, raconte ce qu’il se passe.</a:t>
            </a:r>
            <a:endParaRPr lang="fr-FR" dirty="0"/>
          </a:p>
        </p:txBody>
      </p:sp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Jogging d’écriture</a:t>
            </a:r>
            <a:endParaRPr lang="fr-FR" dirty="0"/>
          </a:p>
        </p:txBody>
      </p:sp>
      <p:sp>
        <p:nvSpPr>
          <p:cNvPr id="4" name="Espace réservé du contenu 3"/>
          <p:cNvSpPr>
            <a:spLocks noGrp="1"/>
          </p:cNvSpPr>
          <p:nvPr>
            <p:ph idx="1"/>
          </p:nvPr>
        </p:nvSpPr>
        <p:spPr>
          <a:xfrm rot="435901">
            <a:off x="7155567" y="3940988"/>
            <a:ext cx="3025124" cy="2504553"/>
          </a:xfrm>
        </p:spPr>
        <p:txBody>
          <a:bodyPr>
            <a:normAutofit/>
          </a:bodyPr>
          <a:lstStyle/>
          <a:p>
            <a:pPr defTabSz="1440000"/>
            <a:r>
              <a:rPr lang="fr-FR" dirty="0" smtClean="0"/>
              <a:t>Tu peux commencer par dire ce que tu fais puis parler de la réaction de la jeune fille.</a:t>
            </a:r>
          </a:p>
          <a:p>
            <a:pPr defTabSz="1440000"/>
            <a:r>
              <a:rPr lang="fr-FR" dirty="0" smtClean="0"/>
              <a:t>Pense aux accords des verbes (terminaison) et aux pluriels </a:t>
            </a:r>
            <a:br>
              <a:rPr lang="fr-FR" dirty="0" smtClean="0"/>
            </a:br>
            <a:r>
              <a:rPr lang="fr-FR" dirty="0" smtClean="0"/>
              <a:t>(-s ou -x).</a:t>
            </a:r>
          </a:p>
          <a:p>
            <a:pPr defTabSz="1440000"/>
            <a:endParaRPr lang="fr-FR" dirty="0" smtClean="0"/>
          </a:p>
        </p:txBody>
      </p:sp>
      <p:sp>
        <p:nvSpPr>
          <p:cNvPr id="5" name="ZoneTexte 4"/>
          <p:cNvSpPr txBox="1"/>
          <p:nvPr/>
        </p:nvSpPr>
        <p:spPr>
          <a:xfrm>
            <a:off x="10794670" y="6200712"/>
            <a:ext cx="559129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fr-FR" sz="2400" b="1" spc="100" dirty="0" smtClean="0">
                <a:solidFill>
                  <a:schemeClr val="bg1"/>
                </a:solidFill>
                <a:latin typeface="Pere Castor" panose="00000400000000000000" pitchFamily="2" charset="0"/>
              </a:rPr>
              <a:t>46</a:t>
            </a:r>
            <a:endParaRPr lang="fr-FR" sz="2800" b="1" spc="100" dirty="0">
              <a:solidFill>
                <a:schemeClr val="bg1"/>
              </a:solidFill>
              <a:latin typeface="Pere Castor" panose="00000400000000000000" pitchFamily="2" charset="0"/>
            </a:endParaRPr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9608" y="3123241"/>
            <a:ext cx="2608621" cy="3262137"/>
          </a:xfrm>
          <a:prstGeom prst="rect">
            <a:avLst/>
          </a:prstGeom>
        </p:spPr>
      </p:pic>
      <p:sp>
        <p:nvSpPr>
          <p:cNvPr id="7" name="ZoneTexte 6"/>
          <p:cNvSpPr txBox="1"/>
          <p:nvPr/>
        </p:nvSpPr>
        <p:spPr>
          <a:xfrm rot="16200000">
            <a:off x="3530567" y="4643835"/>
            <a:ext cx="323686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000" dirty="0" smtClean="0">
                <a:solidFill>
                  <a:schemeClr val="bg1">
                    <a:lumMod val="75000"/>
                  </a:schemeClr>
                </a:solidFill>
              </a:rPr>
              <a:t>Jonquille sur Wikipédia</a:t>
            </a:r>
            <a:endParaRPr lang="fr-FR" sz="1000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9003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fr-FR" u="sng" dirty="0"/>
              <a:t>Consigne </a:t>
            </a:r>
            <a:r>
              <a:rPr lang="fr-FR" u="sng" dirty="0" smtClean="0"/>
              <a:t>:</a:t>
            </a:r>
            <a:r>
              <a:rPr lang="fr-FR" dirty="0" smtClean="0"/>
              <a:t> En	à	phrases, raconte le moment où tu as été le plus heureux de ta vie.</a:t>
            </a:r>
            <a:endParaRPr lang="fr-FR" dirty="0"/>
          </a:p>
        </p:txBody>
      </p:sp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Jogging d’écriture</a:t>
            </a:r>
            <a:endParaRPr lang="fr-FR" dirty="0"/>
          </a:p>
        </p:txBody>
      </p:sp>
      <p:sp>
        <p:nvSpPr>
          <p:cNvPr id="4" name="Espace réservé du contenu 3"/>
          <p:cNvSpPr>
            <a:spLocks noGrp="1"/>
          </p:cNvSpPr>
          <p:nvPr>
            <p:ph idx="1"/>
          </p:nvPr>
        </p:nvSpPr>
        <p:spPr>
          <a:xfrm rot="435901">
            <a:off x="7155567" y="3940988"/>
            <a:ext cx="3025124" cy="2504553"/>
          </a:xfrm>
        </p:spPr>
        <p:txBody>
          <a:bodyPr>
            <a:normAutofit/>
          </a:bodyPr>
          <a:lstStyle/>
          <a:p>
            <a:pPr defTabSz="1440000"/>
            <a:r>
              <a:rPr lang="fr-FR" dirty="0"/>
              <a:t>Souviens-toi de ce moment : </a:t>
            </a:r>
            <a:r>
              <a:rPr lang="fr-FR" dirty="0" smtClean="0"/>
              <a:t>qui </a:t>
            </a:r>
            <a:r>
              <a:rPr lang="fr-FR" dirty="0"/>
              <a:t>était là ? Où cela s’est-il déroulé ? Pourquoi </a:t>
            </a:r>
            <a:r>
              <a:rPr lang="fr-FR" dirty="0" smtClean="0"/>
              <a:t>étais-tu heureux ? </a:t>
            </a:r>
            <a:endParaRPr lang="fr-FR" dirty="0"/>
          </a:p>
          <a:p>
            <a:pPr defTabSz="1440000"/>
            <a:r>
              <a:rPr lang="fr-FR" dirty="0"/>
              <a:t>Pense au passé composé (être ou avoir au présent + participe passé</a:t>
            </a:r>
            <a:r>
              <a:rPr lang="fr-FR" dirty="0" smtClean="0"/>
              <a:t>).</a:t>
            </a:r>
            <a:endParaRPr lang="fr-FR" dirty="0"/>
          </a:p>
        </p:txBody>
      </p:sp>
      <p:sp>
        <p:nvSpPr>
          <p:cNvPr id="5" name="ZoneTexte 4"/>
          <p:cNvSpPr txBox="1"/>
          <p:nvPr/>
        </p:nvSpPr>
        <p:spPr>
          <a:xfrm>
            <a:off x="10794670" y="6200712"/>
            <a:ext cx="559129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fr-FR" sz="2400" b="1" spc="100" dirty="0" smtClean="0">
                <a:solidFill>
                  <a:schemeClr val="bg1"/>
                </a:solidFill>
                <a:latin typeface="Pere Castor" panose="00000400000000000000" pitchFamily="2" charset="0"/>
              </a:rPr>
              <a:t>47</a:t>
            </a:r>
            <a:endParaRPr lang="fr-FR" sz="2800" b="1" spc="100" dirty="0">
              <a:solidFill>
                <a:schemeClr val="bg1"/>
              </a:solidFill>
              <a:latin typeface="Pere Castor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16073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fr-FR" u="sng" dirty="0"/>
              <a:t>Consigne </a:t>
            </a:r>
            <a:r>
              <a:rPr lang="fr-FR" u="sng" dirty="0" smtClean="0"/>
              <a:t>:</a:t>
            </a:r>
            <a:r>
              <a:rPr lang="fr-FR" dirty="0" smtClean="0"/>
              <a:t> En	à	phrases, raconte ce que ton père ou ta mère t’ont dit ce matin avant l’école.</a:t>
            </a:r>
            <a:endParaRPr lang="fr-FR" dirty="0"/>
          </a:p>
        </p:txBody>
      </p:sp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Jogging d’écriture</a:t>
            </a:r>
            <a:endParaRPr lang="fr-FR" dirty="0"/>
          </a:p>
        </p:txBody>
      </p:sp>
      <p:sp>
        <p:nvSpPr>
          <p:cNvPr id="4" name="Espace réservé du contenu 3"/>
          <p:cNvSpPr>
            <a:spLocks noGrp="1"/>
          </p:cNvSpPr>
          <p:nvPr>
            <p:ph idx="1"/>
          </p:nvPr>
        </p:nvSpPr>
        <p:spPr>
          <a:xfrm rot="435901">
            <a:off x="7155567" y="3940988"/>
            <a:ext cx="3025124" cy="2504553"/>
          </a:xfrm>
        </p:spPr>
        <p:txBody>
          <a:bodyPr>
            <a:normAutofit/>
          </a:bodyPr>
          <a:lstStyle/>
          <a:p>
            <a:pPr defTabSz="1440000"/>
            <a:r>
              <a:rPr lang="fr-FR" dirty="0"/>
              <a:t>Pour faire un dialogue, tu devras utiliser des guillemets. Par exemple :</a:t>
            </a:r>
          </a:p>
          <a:p>
            <a:pPr marL="0" indent="0" defTabSz="1440000">
              <a:buNone/>
            </a:pPr>
            <a:r>
              <a:rPr lang="fr-FR" dirty="0" smtClean="0"/>
              <a:t>Ma maman m’a dit </a:t>
            </a:r>
            <a:r>
              <a:rPr lang="fr-FR" dirty="0"/>
              <a:t>: « </a:t>
            </a:r>
            <a:r>
              <a:rPr lang="fr-FR" dirty="0" smtClean="0"/>
              <a:t>Prends un verre de lait</a:t>
            </a:r>
            <a:r>
              <a:rPr lang="fr-FR" dirty="0"/>
              <a:t> ». </a:t>
            </a:r>
            <a:r>
              <a:rPr lang="fr-FR" dirty="0" smtClean="0"/>
              <a:t>Mon papa a ajouté : </a:t>
            </a:r>
            <a:r>
              <a:rPr lang="fr-FR" dirty="0"/>
              <a:t>« </a:t>
            </a:r>
            <a:r>
              <a:rPr lang="fr-FR" dirty="0" smtClean="0"/>
              <a:t>Sois sérieux à l’école.</a:t>
            </a:r>
            <a:r>
              <a:rPr lang="fr-FR" dirty="0"/>
              <a:t> »</a:t>
            </a:r>
          </a:p>
          <a:p>
            <a:pPr marL="0" indent="0" defTabSz="1440000">
              <a:buNone/>
            </a:pPr>
            <a:r>
              <a:rPr lang="fr-FR" dirty="0"/>
              <a:t>Ne reprends pas tous ces mots.</a:t>
            </a:r>
          </a:p>
        </p:txBody>
      </p:sp>
      <p:sp>
        <p:nvSpPr>
          <p:cNvPr id="5" name="ZoneTexte 4"/>
          <p:cNvSpPr txBox="1"/>
          <p:nvPr/>
        </p:nvSpPr>
        <p:spPr>
          <a:xfrm>
            <a:off x="10794670" y="6200712"/>
            <a:ext cx="559129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fr-FR" sz="2400" b="1" spc="100" dirty="0" smtClean="0">
                <a:solidFill>
                  <a:schemeClr val="bg1"/>
                </a:solidFill>
                <a:latin typeface="Pere Castor" panose="00000400000000000000" pitchFamily="2" charset="0"/>
              </a:rPr>
              <a:t>48</a:t>
            </a:r>
            <a:endParaRPr lang="fr-FR" sz="2800" b="1" spc="100" dirty="0">
              <a:solidFill>
                <a:schemeClr val="bg1"/>
              </a:solidFill>
              <a:latin typeface="Pere Castor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0182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Grammaire du verbe ( </a:t>
            </a:r>
            <a:r>
              <a:rPr lang="fr-FR" dirty="0" smtClean="0"/>
              <a:t>2 </a:t>
            </a:r>
            <a:r>
              <a:rPr lang="fr-FR" dirty="0"/>
              <a:t>)</a:t>
            </a:r>
          </a:p>
        </p:txBody>
      </p:sp>
      <p:grpSp>
        <p:nvGrpSpPr>
          <p:cNvPr id="9" name="Groupe 8"/>
          <p:cNvGrpSpPr/>
          <p:nvPr/>
        </p:nvGrpSpPr>
        <p:grpSpPr>
          <a:xfrm>
            <a:off x="1163122" y="1174913"/>
            <a:ext cx="4334281" cy="2478378"/>
            <a:chOff x="1333939" y="1075174"/>
            <a:chExt cx="4334281" cy="2478378"/>
          </a:xfrm>
        </p:grpSpPr>
        <p:sp>
          <p:nvSpPr>
            <p:cNvPr id="10" name="Rectangle à coins arrondis 9"/>
            <p:cNvSpPr/>
            <p:nvPr/>
          </p:nvSpPr>
          <p:spPr>
            <a:xfrm>
              <a:off x="1708220" y="1185704"/>
              <a:ext cx="3960000" cy="2367848"/>
            </a:xfrm>
            <a:prstGeom prst="roundRect">
              <a:avLst>
                <a:gd name="adj" fmla="val 1950"/>
              </a:avLst>
            </a:prstGeom>
            <a:solidFill>
              <a:srgbClr val="0D407E"/>
            </a:solidFill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lIns="36000" tIns="450000" rIns="36000" bIns="36000" rtlCol="0" anchor="t"/>
            <a:lstStyle/>
            <a:p>
              <a:pPr marL="180000" indent="-180000">
                <a:spcAft>
                  <a:spcPts val="400"/>
                </a:spcAft>
                <a:buClr>
                  <a:srgbClr val="AAEDF0"/>
                </a:buClr>
                <a:buSzPct val="80000"/>
                <a:buFont typeface="Wingdings 2" panose="05020102010507070707" pitchFamily="18" charset="2"/>
                <a:buChar char="ê"/>
              </a:pPr>
              <a:r>
                <a:rPr lang="fr-FR" sz="1450" dirty="0" smtClean="0">
                  <a:latin typeface="Delius" panose="02000603000000000000" pitchFamily="2" charset="0"/>
                  <a:hlinkClick r:id="rId2" action="ppaction://hlinksldjump"/>
                </a:rPr>
                <a:t>Le </a:t>
              </a:r>
              <a:r>
                <a:rPr lang="fr-FR" sz="1450" dirty="0">
                  <a:latin typeface="Delius" panose="02000603000000000000" pitchFamily="2" charset="0"/>
                  <a:hlinkClick r:id="rId2" action="ppaction://hlinksldjump"/>
                </a:rPr>
                <a:t>« monde à l’envers »</a:t>
              </a:r>
              <a:endParaRPr lang="fr-FR" sz="1450" dirty="0">
                <a:latin typeface="Delius" panose="02000603000000000000" pitchFamily="2" charset="0"/>
              </a:endParaRPr>
            </a:p>
            <a:p>
              <a:pPr marL="180000" lvl="0" indent="-180000">
                <a:spcAft>
                  <a:spcPts val="400"/>
                </a:spcAft>
                <a:buClr>
                  <a:srgbClr val="AAEDF0"/>
                </a:buClr>
                <a:buSzPct val="80000"/>
                <a:buFont typeface="Wingdings 2" panose="05020102010507070707" pitchFamily="18" charset="2"/>
                <a:buChar char="ê"/>
              </a:pPr>
              <a:r>
                <a:rPr lang="fr-FR" sz="1450" dirty="0" smtClean="0">
                  <a:latin typeface="Delius" panose="02000603000000000000" pitchFamily="2" charset="0"/>
                  <a:hlinkClick r:id="rId3" action="ppaction://hlinksldjump"/>
                </a:rPr>
                <a:t>Visite </a:t>
              </a:r>
              <a:r>
                <a:rPr lang="fr-FR" sz="1450" dirty="0">
                  <a:latin typeface="Delius" panose="02000603000000000000" pitchFamily="2" charset="0"/>
                  <a:hlinkClick r:id="rId3" action="ppaction://hlinksldjump"/>
                </a:rPr>
                <a:t>d’un </a:t>
              </a:r>
              <a:r>
                <a:rPr lang="fr-FR" sz="1450" dirty="0" smtClean="0">
                  <a:latin typeface="Delius" panose="02000603000000000000" pitchFamily="2" charset="0"/>
                  <a:hlinkClick r:id="rId3" action="ppaction://hlinksldjump"/>
                </a:rPr>
                <a:t>château </a:t>
              </a:r>
              <a:r>
                <a:rPr lang="fr-FR" sz="1450" dirty="0">
                  <a:latin typeface="Delius" panose="02000603000000000000" pitchFamily="2" charset="0"/>
                  <a:hlinkClick r:id="rId3" action="ppaction://hlinksldjump"/>
                </a:rPr>
                <a:t>hanté</a:t>
              </a:r>
              <a:endParaRPr lang="fr-FR" sz="1450" dirty="0">
                <a:latin typeface="Delius" panose="02000603000000000000" pitchFamily="2" charset="0"/>
              </a:endParaRPr>
            </a:p>
            <a:p>
              <a:pPr marL="180000" indent="-180000">
                <a:spcAft>
                  <a:spcPts val="400"/>
                </a:spcAft>
                <a:buClr>
                  <a:srgbClr val="AAEDF0"/>
                </a:buClr>
                <a:buSzPct val="80000"/>
                <a:buFont typeface="Wingdings 2" panose="05020102010507070707" pitchFamily="18" charset="2"/>
                <a:buChar char="ê"/>
              </a:pPr>
              <a:r>
                <a:rPr lang="fr-FR" sz="1450" dirty="0" smtClean="0">
                  <a:latin typeface="Delius" panose="02000603000000000000" pitchFamily="2" charset="0"/>
                  <a:hlinkClick r:id="rId4" action="ppaction://hlinksldjump"/>
                </a:rPr>
                <a:t>Ce que tu fais après l’école</a:t>
              </a:r>
              <a:endParaRPr lang="fr-FR" sz="1450" dirty="0" smtClean="0">
                <a:latin typeface="Delius" panose="02000603000000000000" pitchFamily="2" charset="0"/>
              </a:endParaRPr>
            </a:p>
            <a:p>
              <a:pPr marL="180000" indent="-180000">
                <a:spcAft>
                  <a:spcPts val="400"/>
                </a:spcAft>
                <a:buClr>
                  <a:srgbClr val="AAEDF0"/>
                </a:buClr>
                <a:buSzPct val="80000"/>
                <a:buFont typeface="Wingdings 2" panose="05020102010507070707" pitchFamily="18" charset="2"/>
                <a:buChar char="ê"/>
              </a:pPr>
              <a:r>
                <a:rPr lang="fr-FR" sz="1450" dirty="0" smtClean="0">
                  <a:latin typeface="Delius" panose="02000603000000000000" pitchFamily="2" charset="0"/>
                  <a:hlinkClick r:id="rId5" action="ppaction://hlinksldjump"/>
                </a:rPr>
                <a:t>Travailler </a:t>
              </a:r>
              <a:r>
                <a:rPr lang="fr-FR" sz="1450" dirty="0">
                  <a:latin typeface="Delius" panose="02000603000000000000" pitchFamily="2" charset="0"/>
                  <a:hlinkClick r:id="rId5" action="ppaction://hlinksldjump"/>
                </a:rPr>
                <a:t>en groupe</a:t>
              </a:r>
              <a:endParaRPr lang="fr-FR" sz="1450" dirty="0">
                <a:latin typeface="Delius" panose="02000603000000000000" pitchFamily="2" charset="0"/>
              </a:endParaRPr>
            </a:p>
            <a:p>
              <a:pPr marL="180000" indent="-180000">
                <a:spcAft>
                  <a:spcPts val="400"/>
                </a:spcAft>
                <a:buClr>
                  <a:srgbClr val="AAEDF0"/>
                </a:buClr>
                <a:buSzPct val="80000"/>
                <a:buFont typeface="Wingdings 2" panose="05020102010507070707" pitchFamily="18" charset="2"/>
                <a:buChar char="ê"/>
              </a:pPr>
              <a:r>
                <a:rPr lang="fr-FR" sz="1450" dirty="0" smtClean="0">
                  <a:latin typeface="Delius" panose="02000603000000000000" pitchFamily="2" charset="0"/>
                  <a:hlinkClick r:id="rId6" action="ppaction://hlinksldjump"/>
                </a:rPr>
                <a:t>Ce </a:t>
              </a:r>
              <a:r>
                <a:rPr lang="fr-FR" sz="1450" dirty="0">
                  <a:latin typeface="Delius" panose="02000603000000000000" pitchFamily="2" charset="0"/>
                  <a:hlinkClick r:id="rId6" action="ppaction://hlinksldjump"/>
                </a:rPr>
                <a:t>que tu fais en </a:t>
              </a:r>
              <a:r>
                <a:rPr lang="fr-FR" sz="1450" dirty="0" smtClean="0">
                  <a:latin typeface="Delius" panose="02000603000000000000" pitchFamily="2" charset="0"/>
                  <a:hlinkClick r:id="rId6" action="ppaction://hlinksldjump"/>
                </a:rPr>
                <a:t>récréation</a:t>
              </a:r>
              <a:endParaRPr lang="fr-FR" sz="1450" dirty="0" smtClean="0">
                <a:latin typeface="Delius" panose="02000603000000000000" pitchFamily="2" charset="0"/>
              </a:endParaRPr>
            </a:p>
            <a:p>
              <a:pPr marL="180000" indent="-180000">
                <a:spcAft>
                  <a:spcPts val="400"/>
                </a:spcAft>
                <a:buClr>
                  <a:srgbClr val="AAEDF0"/>
                </a:buClr>
                <a:buSzPct val="80000"/>
                <a:buFont typeface="Wingdings 2" panose="05020102010507070707" pitchFamily="18" charset="2"/>
                <a:buChar char="ê"/>
              </a:pPr>
              <a:r>
                <a:rPr lang="fr-FR" sz="1450" dirty="0" smtClean="0">
                  <a:latin typeface="Delius" panose="02000603000000000000" pitchFamily="2" charset="0"/>
                  <a:hlinkClick r:id="rId7" action="ppaction://hlinksldjump"/>
                </a:rPr>
                <a:t>Définition du mot « carambouillage »</a:t>
              </a:r>
              <a:endParaRPr lang="fr-FR" sz="1450" dirty="0">
                <a:latin typeface="Delius" panose="02000603000000000000" pitchFamily="2" charset="0"/>
              </a:endParaRPr>
            </a:p>
            <a:p>
              <a:pPr marL="180000" indent="-180000">
                <a:spcAft>
                  <a:spcPts val="400"/>
                </a:spcAft>
                <a:buClr>
                  <a:srgbClr val="AAEDF0"/>
                </a:buClr>
                <a:buSzPct val="80000"/>
                <a:buFont typeface="Wingdings 2" panose="05020102010507070707" pitchFamily="18" charset="2"/>
                <a:buChar char="ê"/>
              </a:pPr>
              <a:r>
                <a:rPr lang="fr-FR" sz="1450" dirty="0" smtClean="0">
                  <a:latin typeface="Delius" panose="02000603000000000000" pitchFamily="2" charset="0"/>
                  <a:hlinkClick r:id="rId8" action="ppaction://hlinksldjump"/>
                </a:rPr>
                <a:t>Un robot venu du futur</a:t>
              </a:r>
              <a:endParaRPr lang="fr-FR" sz="1450" dirty="0" smtClean="0">
                <a:latin typeface="Delius" panose="02000603000000000000" pitchFamily="2" charset="0"/>
              </a:endParaRPr>
            </a:p>
            <a:p>
              <a:pPr marL="180000" indent="-180000">
                <a:spcAft>
                  <a:spcPts val="400"/>
                </a:spcAft>
                <a:buClr>
                  <a:srgbClr val="AAEDF0"/>
                </a:buClr>
                <a:buSzPct val="80000"/>
                <a:buFont typeface="Wingdings 2" panose="05020102010507070707" pitchFamily="18" charset="2"/>
                <a:buChar char="ê"/>
              </a:pPr>
              <a:endParaRPr lang="fr-FR" sz="1450" dirty="0">
                <a:latin typeface="Delius" panose="02000603000000000000" pitchFamily="2" charset="0"/>
              </a:endParaRP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1426866" y="1075174"/>
              <a:ext cx="540000" cy="54000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2" name="ZoneTexte 11"/>
            <p:cNvSpPr txBox="1"/>
            <p:nvPr/>
          </p:nvSpPr>
          <p:spPr>
            <a:xfrm rot="16200000">
              <a:off x="773456" y="2175657"/>
              <a:ext cx="1490297" cy="369332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pPr lvl="0" algn="r" defTabSz="900113"/>
              <a:r>
                <a:rPr lang="fr-FR" dirty="0" smtClean="0">
                  <a:latin typeface="Delius" panose="02000603000000000000" pitchFamily="2" charset="0"/>
                </a:rPr>
                <a:t>Présent</a:t>
              </a:r>
              <a:endParaRPr lang="fr-FR" dirty="0">
                <a:latin typeface="Delius" panose="02000603000000000000" pitchFamily="2" charset="0"/>
              </a:endParaRPr>
            </a:p>
          </p:txBody>
        </p:sp>
      </p:grpSp>
      <p:grpSp>
        <p:nvGrpSpPr>
          <p:cNvPr id="13" name="Groupe 12"/>
          <p:cNvGrpSpPr/>
          <p:nvPr/>
        </p:nvGrpSpPr>
        <p:grpSpPr>
          <a:xfrm>
            <a:off x="1163120" y="3766551"/>
            <a:ext cx="4334282" cy="1229219"/>
            <a:chOff x="1333938" y="1075174"/>
            <a:chExt cx="4334282" cy="1229219"/>
          </a:xfrm>
        </p:grpSpPr>
        <p:sp>
          <p:nvSpPr>
            <p:cNvPr id="14" name="Rectangle à coins arrondis 13"/>
            <p:cNvSpPr/>
            <p:nvPr/>
          </p:nvSpPr>
          <p:spPr>
            <a:xfrm>
              <a:off x="1708220" y="1185705"/>
              <a:ext cx="3960000" cy="1118688"/>
            </a:xfrm>
            <a:prstGeom prst="roundRect">
              <a:avLst>
                <a:gd name="adj" fmla="val 1950"/>
              </a:avLst>
            </a:prstGeom>
            <a:solidFill>
              <a:srgbClr val="2B82B7"/>
            </a:solidFill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lIns="36000" tIns="450000" rIns="36000" bIns="36000" rtlCol="0" anchor="t"/>
            <a:lstStyle/>
            <a:p>
              <a:pPr marL="180000" lvl="0" indent="-180000">
                <a:spcAft>
                  <a:spcPts val="400"/>
                </a:spcAft>
                <a:buClr>
                  <a:srgbClr val="AAEDF0"/>
                </a:buClr>
                <a:buSzPct val="80000"/>
                <a:buFont typeface="Wingdings 2" panose="05020102010507070707" pitchFamily="18" charset="2"/>
                <a:buChar char="ê"/>
              </a:pPr>
              <a:r>
                <a:rPr lang="fr-FR" sz="1450" dirty="0" smtClean="0">
                  <a:latin typeface="Delius" panose="02000603000000000000" pitchFamily="2" charset="0"/>
                  <a:hlinkClick r:id="rId9" action="ppaction://hlinksldjump"/>
                </a:rPr>
                <a:t>Ton plus beau dessin</a:t>
              </a:r>
              <a:endParaRPr lang="fr-FR" sz="1450" dirty="0" smtClean="0">
                <a:latin typeface="Delius" panose="02000603000000000000" pitchFamily="2" charset="0"/>
              </a:endParaRPr>
            </a:p>
            <a:p>
              <a:pPr marL="180000" lvl="0" indent="-180000">
                <a:spcAft>
                  <a:spcPts val="400"/>
                </a:spcAft>
                <a:buClr>
                  <a:srgbClr val="AAEDF0"/>
                </a:buClr>
                <a:buSzPct val="80000"/>
                <a:buFont typeface="Wingdings 2" panose="05020102010507070707" pitchFamily="18" charset="2"/>
                <a:buChar char="ê"/>
              </a:pPr>
              <a:r>
                <a:rPr lang="fr-FR" sz="1450" dirty="0" smtClean="0">
                  <a:latin typeface="Delius" panose="02000603000000000000" pitchFamily="2" charset="0"/>
                  <a:hlinkClick r:id="rId10" action="ppaction://hlinksldjump"/>
                </a:rPr>
                <a:t>Le paysage de la cour à la rentrée</a:t>
              </a:r>
              <a:endParaRPr lang="fr-FR" sz="1450" dirty="0">
                <a:latin typeface="Delius" panose="02000603000000000000" pitchFamily="2" charset="0"/>
              </a:endParaRPr>
            </a:p>
          </p:txBody>
        </p:sp>
        <p:sp>
          <p:nvSpPr>
            <p:cNvPr id="15" name="Rectangle 14"/>
            <p:cNvSpPr/>
            <p:nvPr/>
          </p:nvSpPr>
          <p:spPr>
            <a:xfrm>
              <a:off x="1426866" y="1075174"/>
              <a:ext cx="540000" cy="54000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6" name="ZoneTexte 15"/>
            <p:cNvSpPr txBox="1"/>
            <p:nvPr/>
          </p:nvSpPr>
          <p:spPr>
            <a:xfrm rot="16200000">
              <a:off x="1173996" y="1775118"/>
              <a:ext cx="689216" cy="369332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pPr algn="r" defTabSz="900113"/>
              <a:r>
                <a:rPr lang="fr-FR" dirty="0" smtClean="0">
                  <a:latin typeface="Delius" panose="02000603000000000000" pitchFamily="2" charset="0"/>
                </a:rPr>
                <a:t>Impft</a:t>
              </a:r>
              <a:endParaRPr lang="fr-FR" dirty="0">
                <a:latin typeface="Delius" panose="02000603000000000000" pitchFamily="2" charset="0"/>
              </a:endParaRPr>
            </a:p>
          </p:txBody>
        </p:sp>
      </p:grpSp>
      <p:grpSp>
        <p:nvGrpSpPr>
          <p:cNvPr id="33" name="Groupe 32"/>
          <p:cNvGrpSpPr/>
          <p:nvPr/>
        </p:nvGrpSpPr>
        <p:grpSpPr>
          <a:xfrm>
            <a:off x="6450230" y="1175654"/>
            <a:ext cx="4334282" cy="5150530"/>
            <a:chOff x="1333938" y="1075174"/>
            <a:chExt cx="4334282" cy="5150530"/>
          </a:xfrm>
        </p:grpSpPr>
        <p:sp>
          <p:nvSpPr>
            <p:cNvPr id="34" name="Rectangle à coins arrondis 33"/>
            <p:cNvSpPr/>
            <p:nvPr/>
          </p:nvSpPr>
          <p:spPr>
            <a:xfrm>
              <a:off x="1708220" y="1185704"/>
              <a:ext cx="3960000" cy="5040000"/>
            </a:xfrm>
            <a:prstGeom prst="roundRect">
              <a:avLst>
                <a:gd name="adj" fmla="val 1950"/>
              </a:avLst>
            </a:prstGeom>
            <a:solidFill>
              <a:srgbClr val="67A5CB"/>
            </a:solidFill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lIns="36000" tIns="450000" rIns="36000" bIns="36000" rtlCol="0" anchor="t"/>
            <a:lstStyle/>
            <a:p>
              <a:pPr marL="180000" indent="-180000">
                <a:spcAft>
                  <a:spcPts val="400"/>
                </a:spcAft>
                <a:buClr>
                  <a:srgbClr val="AAEDF0"/>
                </a:buClr>
                <a:buSzPct val="80000"/>
                <a:buFont typeface="Wingdings 2" panose="05020102010507070707" pitchFamily="18" charset="2"/>
                <a:buChar char="ê"/>
              </a:pPr>
              <a:r>
                <a:rPr lang="fr-FR" sz="1450" dirty="0">
                  <a:latin typeface="Delius" panose="02000603000000000000" pitchFamily="2" charset="0"/>
                  <a:hlinkClick r:id="rId11" action="ppaction://hlinksldjump"/>
                </a:rPr>
                <a:t>Décris la </a:t>
              </a:r>
              <a:r>
                <a:rPr lang="fr-FR" sz="1450" dirty="0" smtClean="0">
                  <a:latin typeface="Delius" panose="02000603000000000000" pitchFamily="2" charset="0"/>
                  <a:hlinkClick r:id="rId11" action="ppaction://hlinksldjump"/>
                </a:rPr>
                <a:t>classe</a:t>
              </a:r>
              <a:r>
                <a:rPr lang="fr-FR" sz="1450" dirty="0" smtClean="0">
                  <a:latin typeface="Delius" panose="02000603000000000000" pitchFamily="2" charset="0"/>
                </a:rPr>
                <a:t>(avoir / être)</a:t>
              </a:r>
            </a:p>
            <a:p>
              <a:pPr marL="180000" indent="-180000">
                <a:spcAft>
                  <a:spcPts val="400"/>
                </a:spcAft>
                <a:buClr>
                  <a:srgbClr val="AAEDF0"/>
                </a:buClr>
                <a:buSzPct val="80000"/>
                <a:buFont typeface="Wingdings 2" panose="05020102010507070707" pitchFamily="18" charset="2"/>
                <a:buChar char="ê"/>
              </a:pPr>
              <a:r>
                <a:rPr lang="fr-FR" sz="1450" dirty="0">
                  <a:latin typeface="Delius" panose="02000603000000000000" pitchFamily="2" charset="0"/>
                  <a:hlinkClick r:id="rId12" action="ppaction://hlinksldjump"/>
                </a:rPr>
                <a:t>Une publicité pour un stylo </a:t>
              </a:r>
              <a:r>
                <a:rPr lang="fr-FR" sz="1450" dirty="0" smtClean="0">
                  <a:latin typeface="Delius" panose="02000603000000000000" pitchFamily="2" charset="0"/>
                </a:rPr>
                <a:t>(avoir / être)</a:t>
              </a:r>
            </a:p>
            <a:p>
              <a:pPr marL="180000" indent="-180000">
                <a:spcAft>
                  <a:spcPts val="400"/>
                </a:spcAft>
                <a:buClr>
                  <a:srgbClr val="AAEDF0"/>
                </a:buClr>
                <a:buSzPct val="80000"/>
                <a:buFont typeface="Wingdings 2" panose="05020102010507070707" pitchFamily="18" charset="2"/>
                <a:buChar char="ê"/>
              </a:pPr>
              <a:r>
                <a:rPr lang="fr-FR" sz="1450" dirty="0">
                  <a:latin typeface="Delius" panose="02000603000000000000" pitchFamily="2" charset="0"/>
                  <a:hlinkClick r:id="rId3" action="ppaction://hlinksldjump"/>
                </a:rPr>
                <a:t>Visite d’un </a:t>
              </a:r>
              <a:r>
                <a:rPr lang="fr-FR" sz="1450" dirty="0" smtClean="0">
                  <a:latin typeface="Delius" panose="02000603000000000000" pitchFamily="2" charset="0"/>
                  <a:hlinkClick r:id="rId3" action="ppaction://hlinksldjump"/>
                </a:rPr>
                <a:t>château hanté</a:t>
              </a:r>
              <a:r>
                <a:rPr lang="fr-FR" sz="1450" dirty="0" smtClean="0">
                  <a:latin typeface="Delius" panose="02000603000000000000" pitchFamily="2" charset="0"/>
                </a:rPr>
                <a:t> (avoir / être)</a:t>
              </a:r>
              <a:endParaRPr lang="fr-FR" sz="1450" dirty="0">
                <a:latin typeface="Delius" panose="02000603000000000000" pitchFamily="2" charset="0"/>
              </a:endParaRPr>
            </a:p>
            <a:p>
              <a:pPr marL="180000" indent="-180000">
                <a:spcAft>
                  <a:spcPts val="400"/>
                </a:spcAft>
                <a:buClr>
                  <a:srgbClr val="AAEDF0"/>
                </a:buClr>
                <a:buSzPct val="80000"/>
                <a:buFont typeface="Wingdings 2" panose="05020102010507070707" pitchFamily="18" charset="2"/>
                <a:buChar char="ê"/>
              </a:pPr>
              <a:r>
                <a:rPr lang="fr-FR" sz="1450" dirty="0">
                  <a:latin typeface="Delius" panose="02000603000000000000" pitchFamily="2" charset="0"/>
                  <a:hlinkClick r:id="rId13" action="ppaction://hlinksldjump"/>
                </a:rPr>
                <a:t>Le contenu du sac de la </a:t>
              </a:r>
              <a:r>
                <a:rPr lang="fr-FR" sz="1450" dirty="0" smtClean="0">
                  <a:latin typeface="Delius" panose="02000603000000000000" pitchFamily="2" charset="0"/>
                  <a:hlinkClick r:id="rId13" action="ppaction://hlinksldjump"/>
                </a:rPr>
                <a:t>maitresse</a:t>
              </a:r>
              <a:r>
                <a:rPr lang="fr-FR" sz="1450" dirty="0" smtClean="0">
                  <a:latin typeface="Delius" panose="02000603000000000000" pitchFamily="2" charset="0"/>
                </a:rPr>
                <a:t>(avoir)</a:t>
              </a:r>
            </a:p>
            <a:p>
              <a:pPr marL="180000" indent="-180000">
                <a:spcAft>
                  <a:spcPts val="400"/>
                </a:spcAft>
                <a:buClr>
                  <a:srgbClr val="AAEDF0"/>
                </a:buClr>
                <a:buSzPct val="80000"/>
                <a:buFont typeface="Wingdings 2" panose="05020102010507070707" pitchFamily="18" charset="2"/>
                <a:buChar char="ê"/>
              </a:pPr>
              <a:r>
                <a:rPr lang="fr-FR" sz="1450" dirty="0" smtClean="0">
                  <a:latin typeface="Delius" panose="02000603000000000000" pitchFamily="2" charset="0"/>
                  <a:hlinkClick r:id="rId14" action="ppaction://hlinksldjump"/>
                </a:rPr>
                <a:t>Décris ta famille </a:t>
              </a:r>
              <a:r>
                <a:rPr lang="fr-FR" sz="1450" dirty="0" smtClean="0">
                  <a:latin typeface="Delius" panose="02000603000000000000" pitchFamily="2" charset="0"/>
                </a:rPr>
                <a:t>(avoir / être)</a:t>
              </a:r>
              <a:endParaRPr lang="fr-FR" sz="1450" dirty="0">
                <a:latin typeface="Delius" panose="02000603000000000000" pitchFamily="2" charset="0"/>
              </a:endParaRPr>
            </a:p>
            <a:p>
              <a:pPr marL="180000" lvl="0" indent="-180000">
                <a:spcAft>
                  <a:spcPts val="400"/>
                </a:spcAft>
                <a:buClr>
                  <a:srgbClr val="AAEDF0"/>
                </a:buClr>
                <a:buSzPct val="80000"/>
                <a:buFont typeface="Wingdings 2" panose="05020102010507070707" pitchFamily="18" charset="2"/>
                <a:buChar char="ê"/>
              </a:pPr>
              <a:r>
                <a:rPr lang="fr-FR" sz="1450" dirty="0">
                  <a:latin typeface="Delius" panose="02000603000000000000" pitchFamily="2" charset="0"/>
                  <a:hlinkClick r:id="rId15" action="ppaction://hlinksldjump"/>
                </a:rPr>
                <a:t>Le contenu </a:t>
              </a:r>
              <a:r>
                <a:rPr lang="fr-FR" sz="1450" dirty="0" smtClean="0">
                  <a:latin typeface="Delius" panose="02000603000000000000" pitchFamily="2" charset="0"/>
                  <a:hlinkClick r:id="rId15" action="ppaction://hlinksldjump"/>
                </a:rPr>
                <a:t>des cartables </a:t>
              </a:r>
              <a:r>
                <a:rPr lang="fr-FR" sz="1450" dirty="0">
                  <a:latin typeface="Delius" panose="02000603000000000000" pitchFamily="2" charset="0"/>
                </a:rPr>
                <a:t>(avoir)</a:t>
              </a:r>
            </a:p>
            <a:p>
              <a:pPr marL="180000" lvl="0" indent="-180000">
                <a:spcAft>
                  <a:spcPts val="400"/>
                </a:spcAft>
                <a:buClr>
                  <a:srgbClr val="AAEDF0"/>
                </a:buClr>
                <a:buSzPct val="80000"/>
                <a:buFont typeface="Wingdings 2" panose="05020102010507070707" pitchFamily="18" charset="2"/>
                <a:buChar char="ê"/>
              </a:pPr>
              <a:r>
                <a:rPr lang="fr-FR" sz="1450" dirty="0">
                  <a:latin typeface="Delius" panose="02000603000000000000" pitchFamily="2" charset="0"/>
                  <a:hlinkClick r:id="rId16" action="ppaction://hlinksldjump"/>
                </a:rPr>
                <a:t>Décris un camarade </a:t>
              </a:r>
              <a:r>
                <a:rPr lang="fr-FR" sz="1450" dirty="0">
                  <a:latin typeface="Delius" panose="02000603000000000000" pitchFamily="2" charset="0"/>
                </a:rPr>
                <a:t>(avoir / être)</a:t>
              </a:r>
            </a:p>
            <a:p>
              <a:pPr marL="180000" lvl="0" indent="-180000">
                <a:spcAft>
                  <a:spcPts val="400"/>
                </a:spcAft>
                <a:buClr>
                  <a:srgbClr val="AAEDF0"/>
                </a:buClr>
                <a:buSzPct val="80000"/>
                <a:buFont typeface="Wingdings 2" panose="05020102010507070707" pitchFamily="18" charset="2"/>
                <a:buChar char="ê"/>
              </a:pPr>
              <a:r>
                <a:rPr lang="fr-FR" sz="1450" dirty="0">
                  <a:latin typeface="Delius" panose="02000603000000000000" pitchFamily="2" charset="0"/>
                  <a:hlinkClick r:id="rId17" action="ppaction://hlinksldjump"/>
                </a:rPr>
                <a:t>Décris la maitresse </a:t>
              </a:r>
              <a:r>
                <a:rPr lang="fr-FR" sz="1450" dirty="0">
                  <a:latin typeface="Delius" panose="02000603000000000000" pitchFamily="2" charset="0"/>
                </a:rPr>
                <a:t>(avoir / être</a:t>
              </a:r>
              <a:r>
                <a:rPr lang="fr-FR" sz="1450" dirty="0" smtClean="0">
                  <a:latin typeface="Delius" panose="02000603000000000000" pitchFamily="2" charset="0"/>
                </a:rPr>
                <a:t>)</a:t>
              </a:r>
            </a:p>
            <a:p>
              <a:pPr marL="180000" indent="-180000">
                <a:spcAft>
                  <a:spcPts val="400"/>
                </a:spcAft>
                <a:buClr>
                  <a:srgbClr val="AAEDF0"/>
                </a:buClr>
                <a:buSzPct val="80000"/>
                <a:buFont typeface="Wingdings 2" panose="05020102010507070707" pitchFamily="18" charset="2"/>
                <a:buChar char="ê"/>
              </a:pPr>
              <a:r>
                <a:rPr lang="fr-FR" sz="1450" dirty="0">
                  <a:latin typeface="Delius" panose="02000603000000000000" pitchFamily="2" charset="0"/>
                  <a:hlinkClick r:id="rId18" action="ppaction://hlinksldjump"/>
                </a:rPr>
                <a:t>Décris la décoration de ta </a:t>
              </a:r>
              <a:r>
                <a:rPr lang="fr-FR" sz="1450" dirty="0" smtClean="0">
                  <a:latin typeface="Delius" panose="02000603000000000000" pitchFamily="2" charset="0"/>
                  <a:hlinkClick r:id="rId18" action="ppaction://hlinksldjump"/>
                </a:rPr>
                <a:t>chambre</a:t>
              </a:r>
              <a:r>
                <a:rPr lang="fr-FR" sz="1450" dirty="0" smtClean="0">
                  <a:latin typeface="Delius" panose="02000603000000000000" pitchFamily="2" charset="0"/>
                </a:rPr>
                <a:t> (av. / ê)</a:t>
              </a:r>
              <a:endParaRPr lang="fr-FR" sz="1450" dirty="0">
                <a:latin typeface="Delius" panose="02000603000000000000" pitchFamily="2" charset="0"/>
              </a:endParaRPr>
            </a:p>
            <a:p>
              <a:pPr marL="180000" indent="-180000">
                <a:spcAft>
                  <a:spcPts val="400"/>
                </a:spcAft>
                <a:buClr>
                  <a:srgbClr val="AAEDF0"/>
                </a:buClr>
                <a:buSzPct val="80000"/>
                <a:buFont typeface="Wingdings 2" panose="05020102010507070707" pitchFamily="18" charset="2"/>
                <a:buChar char="ê"/>
              </a:pPr>
              <a:r>
                <a:rPr lang="fr-FR" sz="1450" dirty="0" smtClean="0">
                  <a:latin typeface="Delius" panose="02000603000000000000" pitchFamily="2" charset="0"/>
                  <a:hlinkClick r:id="rId19" action="ppaction://hlinksldjump"/>
                </a:rPr>
                <a:t>Paroles maman </a:t>
              </a:r>
              <a:r>
                <a:rPr lang="fr-FR" sz="1450" dirty="0">
                  <a:latin typeface="Delius" panose="02000603000000000000" pitchFamily="2" charset="0"/>
                  <a:hlinkClick r:id="rId19" action="ppaction://hlinksldjump"/>
                </a:rPr>
                <a:t>ou </a:t>
              </a:r>
              <a:r>
                <a:rPr lang="fr-FR" sz="1450" dirty="0" smtClean="0">
                  <a:latin typeface="Delius" panose="02000603000000000000" pitchFamily="2" charset="0"/>
                  <a:hlinkClick r:id="rId19" action="ppaction://hlinksldjump"/>
                </a:rPr>
                <a:t>papa</a:t>
              </a:r>
              <a:r>
                <a:rPr lang="fr-FR" sz="1450" dirty="0" smtClean="0">
                  <a:latin typeface="Delius" panose="02000603000000000000" pitchFamily="2" charset="0"/>
                </a:rPr>
                <a:t> (faire / dire)</a:t>
              </a:r>
            </a:p>
            <a:p>
              <a:pPr marL="180000" lvl="0" indent="-180000">
                <a:spcAft>
                  <a:spcPts val="400"/>
                </a:spcAft>
                <a:buClr>
                  <a:srgbClr val="AAEDF0"/>
                </a:buClr>
                <a:buSzPct val="80000"/>
                <a:buFont typeface="Wingdings 2" panose="05020102010507070707" pitchFamily="18" charset="2"/>
                <a:buChar char="ê"/>
              </a:pPr>
              <a:r>
                <a:rPr lang="fr-FR" sz="1450" dirty="0" smtClean="0">
                  <a:latin typeface="Delius" panose="02000603000000000000" pitchFamily="2" charset="0"/>
                  <a:hlinkClick r:id="rId20" action="ppaction://hlinksldjump"/>
                </a:rPr>
                <a:t>Faire un gâteau</a:t>
              </a:r>
              <a:r>
                <a:rPr lang="fr-FR" sz="1450" dirty="0" smtClean="0">
                  <a:latin typeface="Delius" panose="02000603000000000000" pitchFamily="2" charset="0"/>
                </a:rPr>
                <a:t> (faire / prendre)</a:t>
              </a:r>
            </a:p>
            <a:p>
              <a:pPr marL="180000" lvl="0" indent="-180000">
                <a:spcAft>
                  <a:spcPts val="400"/>
                </a:spcAft>
                <a:buClr>
                  <a:srgbClr val="AAEDF0"/>
                </a:buClr>
                <a:buSzPct val="80000"/>
                <a:buFont typeface="Wingdings 2" panose="05020102010507070707" pitchFamily="18" charset="2"/>
                <a:buChar char="ê"/>
              </a:pPr>
              <a:r>
                <a:rPr lang="fr-FR" sz="1450" dirty="0" smtClean="0">
                  <a:latin typeface="Delius" panose="02000603000000000000" pitchFamily="2" charset="0"/>
                  <a:hlinkClick r:id="rId21" action="ppaction://hlinksldjump"/>
                </a:rPr>
                <a:t>Un long voyage</a:t>
              </a:r>
              <a:r>
                <a:rPr lang="fr-FR" sz="1450" dirty="0" smtClean="0">
                  <a:latin typeface="Delius" panose="02000603000000000000" pitchFamily="2" charset="0"/>
                </a:rPr>
                <a:t> (aller / venir)</a:t>
              </a:r>
            </a:p>
            <a:p>
              <a:pPr marL="180000" indent="-180000">
                <a:spcAft>
                  <a:spcPts val="400"/>
                </a:spcAft>
                <a:buClr>
                  <a:srgbClr val="AAEDF0"/>
                </a:buClr>
                <a:buSzPct val="80000"/>
                <a:buFont typeface="Wingdings 2" panose="05020102010507070707" pitchFamily="18" charset="2"/>
                <a:buChar char="ê"/>
              </a:pPr>
              <a:r>
                <a:rPr lang="fr-FR" sz="1450" dirty="0" smtClean="0">
                  <a:latin typeface="Delius" panose="02000603000000000000" pitchFamily="2" charset="0"/>
                  <a:hlinkClick r:id="rId22" action="ppaction://hlinksldjump"/>
                </a:rPr>
                <a:t>Ce </a:t>
              </a:r>
              <a:r>
                <a:rPr lang="fr-FR" sz="1450" dirty="0">
                  <a:latin typeface="Delius" panose="02000603000000000000" pitchFamily="2" charset="0"/>
                  <a:hlinkClick r:id="rId22" action="ppaction://hlinksldjump"/>
                </a:rPr>
                <a:t>que tu </a:t>
              </a:r>
              <a:r>
                <a:rPr lang="fr-FR" sz="1450" dirty="0" smtClean="0">
                  <a:latin typeface="Delius" panose="02000603000000000000" pitchFamily="2" charset="0"/>
                  <a:hlinkClick r:id="rId22" action="ppaction://hlinksldjump"/>
                </a:rPr>
                <a:t>feras </a:t>
              </a:r>
              <a:r>
                <a:rPr lang="fr-FR" sz="1450" dirty="0">
                  <a:latin typeface="Delius" panose="02000603000000000000" pitchFamily="2" charset="0"/>
                  <a:hlinkClick r:id="rId22" action="ppaction://hlinksldjump"/>
                </a:rPr>
                <a:t>plus </a:t>
              </a:r>
              <a:r>
                <a:rPr lang="fr-FR" sz="1450" dirty="0" smtClean="0">
                  <a:latin typeface="Delius" panose="02000603000000000000" pitchFamily="2" charset="0"/>
                  <a:hlinkClick r:id="rId22" action="ppaction://hlinksldjump"/>
                </a:rPr>
                <a:t>tard</a:t>
              </a:r>
              <a:r>
                <a:rPr lang="fr-FR" sz="1450" dirty="0" smtClean="0">
                  <a:latin typeface="Delius" panose="02000603000000000000" pitchFamily="2" charset="0"/>
                </a:rPr>
                <a:t> (vouloir / pouvoir)</a:t>
              </a:r>
            </a:p>
            <a:p>
              <a:pPr marL="180000" indent="-180000">
                <a:spcAft>
                  <a:spcPts val="400"/>
                </a:spcAft>
                <a:buClr>
                  <a:srgbClr val="AAEDF0"/>
                </a:buClr>
                <a:buSzPct val="80000"/>
                <a:buFont typeface="Wingdings 2" panose="05020102010507070707" pitchFamily="18" charset="2"/>
                <a:buChar char="ê"/>
              </a:pPr>
              <a:r>
                <a:rPr lang="fr-FR" sz="1450" dirty="0" smtClean="0">
                  <a:latin typeface="Delius" panose="02000603000000000000" pitchFamily="2" charset="0"/>
                  <a:hlinkClick r:id="rId23" action="ppaction://hlinksldjump"/>
                </a:rPr>
                <a:t>Trois vœux</a:t>
              </a:r>
              <a:r>
                <a:rPr lang="fr-FR" sz="1450" dirty="0" smtClean="0">
                  <a:latin typeface="Delius" panose="02000603000000000000" pitchFamily="2" charset="0"/>
                </a:rPr>
                <a:t> (vouloir / pouvoir)</a:t>
              </a:r>
            </a:p>
            <a:p>
              <a:pPr marL="180000" indent="-180000">
                <a:spcAft>
                  <a:spcPts val="400"/>
                </a:spcAft>
                <a:buClr>
                  <a:srgbClr val="AAEDF0"/>
                </a:buClr>
                <a:buSzPct val="80000"/>
                <a:buFont typeface="Wingdings 2" panose="05020102010507070707" pitchFamily="18" charset="2"/>
                <a:buChar char="ê"/>
              </a:pPr>
              <a:r>
                <a:rPr lang="fr-FR" sz="1450" dirty="0" smtClean="0">
                  <a:latin typeface="Delius" panose="02000603000000000000" pitchFamily="2" charset="0"/>
                  <a:hlinkClick r:id="rId24" action="ppaction://hlinksldjump"/>
                </a:rPr>
                <a:t>Ce que voit l’oiseau </a:t>
              </a:r>
              <a:r>
                <a:rPr lang="fr-FR" sz="1450" dirty="0" smtClean="0">
                  <a:latin typeface="Delius" panose="02000603000000000000" pitchFamily="2" charset="0"/>
                </a:rPr>
                <a:t>(voir)</a:t>
              </a:r>
            </a:p>
            <a:p>
              <a:pPr marL="180000" indent="-180000">
                <a:spcAft>
                  <a:spcPts val="400"/>
                </a:spcAft>
                <a:buClr>
                  <a:srgbClr val="AAEDF0"/>
                </a:buClr>
                <a:buSzPct val="80000"/>
                <a:buFont typeface="Wingdings 2" panose="05020102010507070707" pitchFamily="18" charset="2"/>
                <a:buChar char="ê"/>
              </a:pPr>
              <a:endParaRPr lang="fr-FR" sz="1450" dirty="0">
                <a:latin typeface="Delius" panose="02000603000000000000" pitchFamily="2" charset="0"/>
              </a:endParaRPr>
            </a:p>
            <a:p>
              <a:pPr marL="180000" lvl="0" indent="-180000">
                <a:spcAft>
                  <a:spcPts val="400"/>
                </a:spcAft>
                <a:buClr>
                  <a:srgbClr val="AAEDF0"/>
                </a:buClr>
                <a:buSzPct val="80000"/>
                <a:buFont typeface="Wingdings 2" panose="05020102010507070707" pitchFamily="18" charset="2"/>
                <a:buChar char="ê"/>
              </a:pPr>
              <a:endParaRPr lang="fr-FR" sz="1450" dirty="0">
                <a:latin typeface="Delius" panose="02000603000000000000" pitchFamily="2" charset="0"/>
              </a:endParaRPr>
            </a:p>
          </p:txBody>
        </p:sp>
        <p:sp>
          <p:nvSpPr>
            <p:cNvPr id="35" name="Rectangle 34"/>
            <p:cNvSpPr/>
            <p:nvPr/>
          </p:nvSpPr>
          <p:spPr>
            <a:xfrm>
              <a:off x="1426866" y="1075174"/>
              <a:ext cx="540000" cy="54000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6" name="ZoneTexte 35"/>
            <p:cNvSpPr txBox="1"/>
            <p:nvPr/>
          </p:nvSpPr>
          <p:spPr>
            <a:xfrm rot="16200000">
              <a:off x="-786661" y="3735773"/>
              <a:ext cx="461053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r" defTabSz="900113"/>
              <a:r>
                <a:rPr lang="fr-FR" dirty="0" smtClean="0">
                  <a:latin typeface="Delius" panose="02000603000000000000" pitchFamily="2" charset="0"/>
                </a:rPr>
                <a:t>Verbes spécifiques</a:t>
              </a:r>
              <a:endParaRPr lang="fr-FR" dirty="0">
                <a:latin typeface="Delius" panose="02000603000000000000" pitchFamily="2" charset="0"/>
              </a:endParaRPr>
            </a:p>
          </p:txBody>
        </p:sp>
      </p:grpSp>
      <p:grpSp>
        <p:nvGrpSpPr>
          <p:cNvPr id="37" name="Groupe 36"/>
          <p:cNvGrpSpPr/>
          <p:nvPr/>
        </p:nvGrpSpPr>
        <p:grpSpPr>
          <a:xfrm>
            <a:off x="1163120" y="5109029"/>
            <a:ext cx="4334282" cy="1217155"/>
            <a:chOff x="1333938" y="1075174"/>
            <a:chExt cx="4334282" cy="1217155"/>
          </a:xfrm>
        </p:grpSpPr>
        <p:sp>
          <p:nvSpPr>
            <p:cNvPr id="38" name="Rectangle à coins arrondis 37"/>
            <p:cNvSpPr/>
            <p:nvPr/>
          </p:nvSpPr>
          <p:spPr>
            <a:xfrm>
              <a:off x="1708220" y="1185704"/>
              <a:ext cx="3960000" cy="1106625"/>
            </a:xfrm>
            <a:prstGeom prst="roundRect">
              <a:avLst>
                <a:gd name="adj" fmla="val 1950"/>
              </a:avLst>
            </a:prstGeom>
            <a:solidFill>
              <a:srgbClr val="17C1DF"/>
            </a:solidFill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lIns="36000" tIns="450000" rIns="36000" bIns="36000" rtlCol="0" anchor="t"/>
            <a:lstStyle/>
            <a:p>
              <a:pPr marL="180000" indent="-180000">
                <a:spcAft>
                  <a:spcPts val="400"/>
                </a:spcAft>
                <a:buClr>
                  <a:srgbClr val="AAEDF0"/>
                </a:buClr>
                <a:buSzPct val="80000"/>
                <a:buFont typeface="Wingdings 2" panose="05020102010507070707" pitchFamily="18" charset="2"/>
                <a:buChar char="ê"/>
              </a:pPr>
              <a:r>
                <a:rPr lang="fr-FR" sz="1450" dirty="0" smtClean="0">
                  <a:latin typeface="Delius" panose="02000603000000000000" pitchFamily="2" charset="0"/>
                  <a:hlinkClick r:id="rId22" action="ppaction://hlinksldjump"/>
                </a:rPr>
                <a:t>Ce que tu seras plus tard</a:t>
              </a:r>
              <a:endParaRPr lang="fr-FR" sz="1450" dirty="0" smtClean="0">
                <a:latin typeface="Delius" panose="02000603000000000000" pitchFamily="2" charset="0"/>
              </a:endParaRPr>
            </a:p>
            <a:p>
              <a:pPr marL="180000" indent="-180000">
                <a:spcAft>
                  <a:spcPts val="400"/>
                </a:spcAft>
                <a:buClr>
                  <a:srgbClr val="AAEDF0"/>
                </a:buClr>
                <a:buSzPct val="80000"/>
                <a:buFont typeface="Wingdings 2" panose="05020102010507070707" pitchFamily="18" charset="2"/>
                <a:buChar char="ê"/>
              </a:pPr>
              <a:r>
                <a:rPr lang="fr-FR" sz="1450" dirty="0" smtClean="0">
                  <a:latin typeface="Delius" panose="02000603000000000000" pitchFamily="2" charset="0"/>
                  <a:hlinkClick r:id="rId25" action="ppaction://hlinksldjump"/>
                </a:rPr>
                <a:t>Les élèves dans cent ans</a:t>
              </a:r>
              <a:endParaRPr lang="fr-FR" sz="1450" dirty="0" smtClean="0">
                <a:latin typeface="Delius" panose="02000603000000000000" pitchFamily="2" charset="0"/>
              </a:endParaRPr>
            </a:p>
            <a:p>
              <a:pPr marL="180000" indent="-180000">
                <a:spcAft>
                  <a:spcPts val="400"/>
                </a:spcAft>
                <a:buClr>
                  <a:srgbClr val="AAEDF0"/>
                </a:buClr>
                <a:buSzPct val="80000"/>
                <a:buFont typeface="Wingdings 2" panose="05020102010507070707" pitchFamily="18" charset="2"/>
                <a:buChar char="ê"/>
              </a:pPr>
              <a:endParaRPr lang="fr-FR" sz="1450" dirty="0">
                <a:latin typeface="Delius" panose="02000603000000000000" pitchFamily="2" charset="0"/>
              </a:endParaRPr>
            </a:p>
          </p:txBody>
        </p:sp>
        <p:sp>
          <p:nvSpPr>
            <p:cNvPr id="39" name="Rectangle 38"/>
            <p:cNvSpPr/>
            <p:nvPr/>
          </p:nvSpPr>
          <p:spPr>
            <a:xfrm>
              <a:off x="1426866" y="1075174"/>
              <a:ext cx="540000" cy="54000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0" name="ZoneTexte 39"/>
            <p:cNvSpPr txBox="1"/>
            <p:nvPr/>
          </p:nvSpPr>
          <p:spPr>
            <a:xfrm rot="16200000">
              <a:off x="1180027" y="1769086"/>
              <a:ext cx="677154" cy="369332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pPr lvl="0" algn="r" defTabSz="900113"/>
              <a:r>
                <a:rPr lang="fr-FR" dirty="0" smtClean="0">
                  <a:latin typeface="Delius" panose="02000603000000000000" pitchFamily="2" charset="0"/>
                </a:rPr>
                <a:t>Futur</a:t>
              </a:r>
              <a:endParaRPr lang="fr-FR" dirty="0">
                <a:latin typeface="Delius" panose="02000603000000000000" pitchFamily="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0992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fr-FR" u="sng" dirty="0"/>
              <a:t>Consigne </a:t>
            </a:r>
            <a:r>
              <a:rPr lang="fr-FR" u="sng" dirty="0" smtClean="0"/>
              <a:t>:</a:t>
            </a:r>
            <a:r>
              <a:rPr lang="fr-FR" dirty="0" smtClean="0"/>
              <a:t> En	à	phrases, raconte un moment où tu as été triste.</a:t>
            </a:r>
            <a:endParaRPr lang="fr-FR" dirty="0"/>
          </a:p>
        </p:txBody>
      </p:sp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Jogging d’écriture</a:t>
            </a:r>
            <a:endParaRPr lang="fr-FR" dirty="0"/>
          </a:p>
        </p:txBody>
      </p:sp>
      <p:sp>
        <p:nvSpPr>
          <p:cNvPr id="4" name="Espace réservé du contenu 3"/>
          <p:cNvSpPr>
            <a:spLocks noGrp="1"/>
          </p:cNvSpPr>
          <p:nvPr>
            <p:ph idx="1"/>
          </p:nvPr>
        </p:nvSpPr>
        <p:spPr>
          <a:xfrm rot="435901">
            <a:off x="7155567" y="3940988"/>
            <a:ext cx="3025124" cy="2504553"/>
          </a:xfrm>
        </p:spPr>
        <p:txBody>
          <a:bodyPr>
            <a:normAutofit/>
          </a:bodyPr>
          <a:lstStyle/>
          <a:p>
            <a:pPr defTabSz="1440000"/>
            <a:r>
              <a:rPr lang="fr-FR" dirty="0"/>
              <a:t>Souviens-toi de ce moment : </a:t>
            </a:r>
            <a:r>
              <a:rPr lang="fr-FR" dirty="0" smtClean="0"/>
              <a:t>qui </a:t>
            </a:r>
            <a:r>
              <a:rPr lang="fr-FR" dirty="0"/>
              <a:t>était là ? Où cela s’est-il déroulé ? Pourquoi </a:t>
            </a:r>
            <a:r>
              <a:rPr lang="fr-FR" dirty="0" smtClean="0"/>
              <a:t>étais-tu triste ? </a:t>
            </a:r>
            <a:endParaRPr lang="fr-FR" dirty="0"/>
          </a:p>
          <a:p>
            <a:pPr defTabSz="1440000"/>
            <a:r>
              <a:rPr lang="fr-FR" dirty="0"/>
              <a:t>Pense au passé composé (être ou avoir au présent + participe passé</a:t>
            </a:r>
            <a:r>
              <a:rPr lang="fr-FR" dirty="0" smtClean="0"/>
              <a:t>).</a:t>
            </a:r>
            <a:endParaRPr lang="fr-FR" dirty="0"/>
          </a:p>
        </p:txBody>
      </p:sp>
      <p:sp>
        <p:nvSpPr>
          <p:cNvPr id="5" name="ZoneTexte 4"/>
          <p:cNvSpPr txBox="1"/>
          <p:nvPr/>
        </p:nvSpPr>
        <p:spPr>
          <a:xfrm>
            <a:off x="10794670" y="6200712"/>
            <a:ext cx="559129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fr-FR" sz="2400" b="1" spc="100" dirty="0" smtClean="0">
                <a:solidFill>
                  <a:schemeClr val="bg1"/>
                </a:solidFill>
                <a:latin typeface="Pere Castor" panose="00000400000000000000" pitchFamily="2" charset="0"/>
              </a:rPr>
              <a:t>49</a:t>
            </a:r>
            <a:endParaRPr lang="fr-FR" sz="2800" b="1" spc="100" dirty="0">
              <a:solidFill>
                <a:schemeClr val="bg1"/>
              </a:solidFill>
              <a:latin typeface="Pere Castor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8012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fr-FR" u="sng" dirty="0"/>
              <a:t>Consigne </a:t>
            </a:r>
            <a:r>
              <a:rPr lang="fr-FR" u="sng" dirty="0" smtClean="0"/>
              <a:t>:</a:t>
            </a:r>
            <a:r>
              <a:rPr lang="fr-FR" dirty="0" smtClean="0"/>
              <a:t> En	à	phrases, décris la maitresse.</a:t>
            </a:r>
            <a:endParaRPr lang="fr-FR" dirty="0"/>
          </a:p>
        </p:txBody>
      </p:sp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Jogging d’écriture</a:t>
            </a:r>
            <a:endParaRPr lang="fr-FR" dirty="0"/>
          </a:p>
        </p:txBody>
      </p:sp>
      <p:sp>
        <p:nvSpPr>
          <p:cNvPr id="4" name="Espace réservé du contenu 3"/>
          <p:cNvSpPr>
            <a:spLocks noGrp="1"/>
          </p:cNvSpPr>
          <p:nvPr>
            <p:ph idx="1"/>
          </p:nvPr>
        </p:nvSpPr>
        <p:spPr>
          <a:xfrm rot="435901">
            <a:off x="7155567" y="3940988"/>
            <a:ext cx="3025124" cy="2504553"/>
          </a:xfrm>
        </p:spPr>
        <p:txBody>
          <a:bodyPr>
            <a:normAutofit/>
          </a:bodyPr>
          <a:lstStyle/>
          <a:p>
            <a:pPr defTabSz="1440000"/>
            <a:r>
              <a:rPr lang="fr-FR" dirty="0"/>
              <a:t>Tu peux décrire ses cheveux, son visage mais aussi ses vêtements, ses habitudes, etc.</a:t>
            </a:r>
          </a:p>
          <a:p>
            <a:pPr defTabSz="1440000"/>
            <a:r>
              <a:rPr lang="fr-FR" dirty="0"/>
              <a:t>Tu peux décrire son caractère.</a:t>
            </a:r>
          </a:p>
          <a:p>
            <a:pPr defTabSz="1440000"/>
            <a:r>
              <a:rPr lang="fr-FR" dirty="0"/>
              <a:t>N’oublie pas d’accorder les adjectifs.</a:t>
            </a:r>
          </a:p>
        </p:txBody>
      </p:sp>
      <p:sp>
        <p:nvSpPr>
          <p:cNvPr id="5" name="ZoneTexte 4"/>
          <p:cNvSpPr txBox="1"/>
          <p:nvPr/>
        </p:nvSpPr>
        <p:spPr>
          <a:xfrm>
            <a:off x="10794670" y="6200712"/>
            <a:ext cx="559129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fr-FR" sz="2400" b="1" spc="100" dirty="0" smtClean="0">
                <a:solidFill>
                  <a:schemeClr val="bg1"/>
                </a:solidFill>
                <a:latin typeface="Pere Castor" panose="00000400000000000000" pitchFamily="2" charset="0"/>
              </a:rPr>
              <a:t>50</a:t>
            </a:r>
            <a:endParaRPr lang="fr-FR" sz="2800" b="1" spc="100" dirty="0">
              <a:solidFill>
                <a:schemeClr val="bg1"/>
              </a:solidFill>
              <a:latin typeface="Pere Castor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5514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fr-FR" u="sng" dirty="0"/>
              <a:t>Consigne </a:t>
            </a:r>
            <a:r>
              <a:rPr lang="fr-FR" u="sng" dirty="0" smtClean="0"/>
              <a:t>:</a:t>
            </a:r>
            <a:r>
              <a:rPr lang="fr-FR" dirty="0" smtClean="0"/>
              <a:t> Tu fais du vélo mais la roue a crevé. Que fais-tu ? Raconte en	         à phrases.</a:t>
            </a:r>
            <a:endParaRPr lang="fr-FR" dirty="0"/>
          </a:p>
        </p:txBody>
      </p:sp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Jogging d’écriture</a:t>
            </a:r>
            <a:endParaRPr lang="fr-FR" dirty="0"/>
          </a:p>
        </p:txBody>
      </p:sp>
      <p:sp>
        <p:nvSpPr>
          <p:cNvPr id="4" name="Espace réservé du contenu 3"/>
          <p:cNvSpPr>
            <a:spLocks noGrp="1"/>
          </p:cNvSpPr>
          <p:nvPr>
            <p:ph idx="1"/>
          </p:nvPr>
        </p:nvSpPr>
        <p:spPr>
          <a:xfrm rot="435901">
            <a:off x="7155567" y="3940988"/>
            <a:ext cx="3025124" cy="2504553"/>
          </a:xfrm>
        </p:spPr>
        <p:txBody>
          <a:bodyPr>
            <a:normAutofit/>
          </a:bodyPr>
          <a:lstStyle/>
          <a:p>
            <a:pPr defTabSz="1440000"/>
            <a:r>
              <a:rPr lang="fr-FR" dirty="0" smtClean="0"/>
              <a:t>Imagine la scène : où es-tu ? Avec qui es-tu ? Qu’as-tu apporté avec toi ?</a:t>
            </a:r>
          </a:p>
          <a:p>
            <a:pPr defTabSz="1440000"/>
            <a:r>
              <a:rPr lang="fr-FR" dirty="0" smtClean="0"/>
              <a:t>Comment as-tu crevé ? Es-tu tombé ?</a:t>
            </a:r>
          </a:p>
          <a:p>
            <a:pPr defTabSz="1440000"/>
            <a:r>
              <a:rPr lang="fr-FR" dirty="0" smtClean="0"/>
              <a:t>Que fais-tu ensuite ? Comment règles-tu le problème ?</a:t>
            </a:r>
            <a:endParaRPr lang="fr-FR" dirty="0"/>
          </a:p>
        </p:txBody>
      </p:sp>
      <p:sp>
        <p:nvSpPr>
          <p:cNvPr id="5" name="ZoneTexte 4"/>
          <p:cNvSpPr txBox="1"/>
          <p:nvPr/>
        </p:nvSpPr>
        <p:spPr>
          <a:xfrm>
            <a:off x="10794670" y="6200712"/>
            <a:ext cx="559129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fr-FR" sz="2400" b="1" spc="100" dirty="0" smtClean="0">
                <a:solidFill>
                  <a:schemeClr val="bg1"/>
                </a:solidFill>
                <a:latin typeface="Pere Castor" panose="00000400000000000000" pitchFamily="2" charset="0"/>
              </a:rPr>
              <a:t>51</a:t>
            </a:r>
            <a:endParaRPr lang="fr-FR" sz="2800" b="1" spc="100" dirty="0">
              <a:solidFill>
                <a:schemeClr val="bg1"/>
              </a:solidFill>
              <a:latin typeface="Pere Castor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9837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fr-FR" u="sng" dirty="0"/>
              <a:t>Consigne </a:t>
            </a:r>
            <a:r>
              <a:rPr lang="fr-FR" u="sng" dirty="0" smtClean="0"/>
              <a:t>:</a:t>
            </a:r>
            <a:r>
              <a:rPr lang="fr-FR" dirty="0" smtClean="0"/>
              <a:t> </a:t>
            </a:r>
            <a:r>
              <a:rPr lang="fr-FR" dirty="0"/>
              <a:t>En	à	phrases, décris </a:t>
            </a:r>
            <a:r>
              <a:rPr lang="fr-FR" dirty="0" smtClean="0"/>
              <a:t>le jardin de tes rêves.</a:t>
            </a:r>
            <a:endParaRPr lang="fr-FR" dirty="0"/>
          </a:p>
        </p:txBody>
      </p:sp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Jogging d’écriture</a:t>
            </a:r>
            <a:endParaRPr lang="fr-FR" dirty="0"/>
          </a:p>
        </p:txBody>
      </p:sp>
      <p:sp>
        <p:nvSpPr>
          <p:cNvPr id="4" name="Espace réservé du contenu 3"/>
          <p:cNvSpPr>
            <a:spLocks noGrp="1"/>
          </p:cNvSpPr>
          <p:nvPr>
            <p:ph idx="1"/>
          </p:nvPr>
        </p:nvSpPr>
        <p:spPr>
          <a:xfrm rot="435901">
            <a:off x="7155567" y="3940988"/>
            <a:ext cx="3025124" cy="2504553"/>
          </a:xfrm>
        </p:spPr>
        <p:txBody>
          <a:bodyPr>
            <a:normAutofit lnSpcReduction="10000"/>
          </a:bodyPr>
          <a:lstStyle/>
          <a:p>
            <a:pPr defTabSz="1440000"/>
            <a:r>
              <a:rPr lang="fr-FR" dirty="0"/>
              <a:t>Tu peux décrire </a:t>
            </a:r>
            <a:r>
              <a:rPr lang="fr-FR" dirty="0" smtClean="0"/>
              <a:t>les arbres, les fleurs, les bancs, les jeux, les animaux, etc.</a:t>
            </a:r>
            <a:endParaRPr lang="fr-FR" dirty="0"/>
          </a:p>
          <a:p>
            <a:pPr defTabSz="1440000"/>
            <a:r>
              <a:rPr lang="fr-FR" dirty="0"/>
              <a:t>N’oublie pas d’accorder les adjectifs</a:t>
            </a:r>
            <a:r>
              <a:rPr lang="fr-FR" dirty="0" smtClean="0"/>
              <a:t>.</a:t>
            </a:r>
          </a:p>
          <a:p>
            <a:pPr defTabSz="1440000"/>
            <a:r>
              <a:rPr lang="fr-FR" dirty="0" smtClean="0"/>
              <a:t>Attention aux verbes être (il est / ils sont) et avoir (il a /</a:t>
            </a:r>
            <a:br>
              <a:rPr lang="fr-FR" dirty="0" smtClean="0"/>
            </a:br>
            <a:r>
              <a:rPr lang="fr-FR" dirty="0" smtClean="0"/>
              <a:t>ils ont).</a:t>
            </a:r>
            <a:endParaRPr lang="fr-FR" dirty="0"/>
          </a:p>
        </p:txBody>
      </p:sp>
      <p:sp>
        <p:nvSpPr>
          <p:cNvPr id="5" name="ZoneTexte 4"/>
          <p:cNvSpPr txBox="1"/>
          <p:nvPr/>
        </p:nvSpPr>
        <p:spPr>
          <a:xfrm>
            <a:off x="10794670" y="6200712"/>
            <a:ext cx="559129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fr-FR" sz="2400" b="1" spc="100" dirty="0" smtClean="0">
                <a:solidFill>
                  <a:schemeClr val="bg1"/>
                </a:solidFill>
                <a:latin typeface="Pere Castor" panose="00000400000000000000" pitchFamily="2" charset="0"/>
              </a:rPr>
              <a:t>52</a:t>
            </a:r>
            <a:endParaRPr lang="fr-FR" sz="2800" b="1" spc="100" dirty="0">
              <a:solidFill>
                <a:schemeClr val="bg1"/>
              </a:solidFill>
              <a:latin typeface="Pere Castor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82700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fr-FR" u="sng" dirty="0"/>
              <a:t>Consigne </a:t>
            </a:r>
            <a:r>
              <a:rPr lang="fr-FR" u="sng" dirty="0" smtClean="0"/>
              <a:t>:</a:t>
            </a:r>
            <a:r>
              <a:rPr lang="fr-FR" dirty="0" smtClean="0"/>
              <a:t> Tu décides de partir pour un long voyage. Où vas-tu ? Pourquoi ? (</a:t>
            </a:r>
            <a:r>
              <a:rPr lang="fr-FR" dirty="0"/>
              <a:t>	</a:t>
            </a:r>
            <a:r>
              <a:rPr lang="fr-FR" dirty="0" smtClean="0"/>
              <a:t>      à 	phrases).</a:t>
            </a:r>
            <a:endParaRPr lang="fr-FR" dirty="0"/>
          </a:p>
        </p:txBody>
      </p:sp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Jogging d’écriture</a:t>
            </a:r>
            <a:endParaRPr lang="fr-FR" dirty="0"/>
          </a:p>
        </p:txBody>
      </p:sp>
      <p:sp>
        <p:nvSpPr>
          <p:cNvPr id="4" name="Espace réservé du contenu 3"/>
          <p:cNvSpPr>
            <a:spLocks noGrp="1"/>
          </p:cNvSpPr>
          <p:nvPr>
            <p:ph idx="1"/>
          </p:nvPr>
        </p:nvSpPr>
        <p:spPr>
          <a:xfrm rot="435901">
            <a:off x="7155567" y="3940988"/>
            <a:ext cx="3025124" cy="2504553"/>
          </a:xfrm>
        </p:spPr>
        <p:txBody>
          <a:bodyPr>
            <a:normAutofit/>
          </a:bodyPr>
          <a:lstStyle/>
          <a:p>
            <a:pPr defTabSz="1440000"/>
            <a:r>
              <a:rPr lang="fr-FR" dirty="0" smtClean="0"/>
              <a:t>Tu peux choisir d’aller chez quelqu’un, d’aller dans un pays ou une ville particulière.</a:t>
            </a:r>
          </a:p>
          <a:p>
            <a:pPr defTabSz="1440000"/>
            <a:r>
              <a:rPr lang="fr-FR" dirty="0" smtClean="0"/>
              <a:t>Tu peux décider d’aller à plusieurs endroits.</a:t>
            </a:r>
          </a:p>
          <a:p>
            <a:pPr defTabSz="1440000"/>
            <a:r>
              <a:rPr lang="fr-FR" dirty="0" smtClean="0"/>
              <a:t>Essaye de trouver plusieurs raisons à ces choix.</a:t>
            </a:r>
            <a:endParaRPr lang="fr-FR" dirty="0"/>
          </a:p>
        </p:txBody>
      </p:sp>
      <p:sp>
        <p:nvSpPr>
          <p:cNvPr id="5" name="ZoneTexte 4"/>
          <p:cNvSpPr txBox="1"/>
          <p:nvPr/>
        </p:nvSpPr>
        <p:spPr>
          <a:xfrm>
            <a:off x="10794670" y="6200712"/>
            <a:ext cx="559129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fr-FR" sz="2400" b="1" spc="100" dirty="0" smtClean="0">
                <a:solidFill>
                  <a:schemeClr val="bg1"/>
                </a:solidFill>
                <a:latin typeface="Pere Castor" panose="00000400000000000000" pitchFamily="2" charset="0"/>
              </a:rPr>
              <a:t>53</a:t>
            </a:r>
            <a:endParaRPr lang="fr-FR" sz="2800" b="1" spc="100" dirty="0">
              <a:solidFill>
                <a:schemeClr val="bg1"/>
              </a:solidFill>
              <a:latin typeface="Pere Castor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8443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fr-FR" u="sng" dirty="0"/>
              <a:t>Consigne </a:t>
            </a:r>
            <a:r>
              <a:rPr lang="fr-FR" u="sng" dirty="0" smtClean="0"/>
              <a:t>:</a:t>
            </a:r>
            <a:r>
              <a:rPr lang="fr-FR" dirty="0" smtClean="0"/>
              <a:t> Tu décides de faire un gâteau. Que fais-tu ? (	    à 	phrases).</a:t>
            </a:r>
            <a:endParaRPr lang="fr-FR" dirty="0"/>
          </a:p>
        </p:txBody>
      </p:sp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Jogging d’écriture</a:t>
            </a:r>
            <a:endParaRPr lang="fr-FR" dirty="0"/>
          </a:p>
        </p:txBody>
      </p:sp>
      <p:sp>
        <p:nvSpPr>
          <p:cNvPr id="4" name="Espace réservé du contenu 3"/>
          <p:cNvSpPr>
            <a:spLocks noGrp="1"/>
          </p:cNvSpPr>
          <p:nvPr>
            <p:ph idx="1"/>
          </p:nvPr>
        </p:nvSpPr>
        <p:spPr>
          <a:xfrm rot="435901">
            <a:off x="7155567" y="3940988"/>
            <a:ext cx="3025124" cy="2504553"/>
          </a:xfrm>
        </p:spPr>
        <p:txBody>
          <a:bodyPr>
            <a:normAutofit/>
          </a:bodyPr>
          <a:lstStyle/>
          <a:p>
            <a:pPr defTabSz="1440000"/>
            <a:r>
              <a:rPr lang="fr-FR" dirty="0" smtClean="0"/>
              <a:t>Tu peux parler des ingrédients, des gestes (mélanger, malaxer, mixer, râper, etc.).</a:t>
            </a:r>
          </a:p>
          <a:p>
            <a:pPr defTabSz="1440000"/>
            <a:r>
              <a:rPr lang="fr-FR" dirty="0" smtClean="0"/>
              <a:t>Tu peux décrire ton gâteau.</a:t>
            </a:r>
          </a:p>
          <a:p>
            <a:pPr defTabSz="1440000"/>
            <a:r>
              <a:rPr lang="fr-FR" dirty="0" smtClean="0"/>
              <a:t>N’oublie pas d’utiliser des adjectifs si tu le peux, et de les accorder.</a:t>
            </a:r>
            <a:endParaRPr lang="fr-FR" dirty="0"/>
          </a:p>
        </p:txBody>
      </p:sp>
      <p:sp>
        <p:nvSpPr>
          <p:cNvPr id="5" name="ZoneTexte 4"/>
          <p:cNvSpPr txBox="1"/>
          <p:nvPr/>
        </p:nvSpPr>
        <p:spPr>
          <a:xfrm>
            <a:off x="10794670" y="6200712"/>
            <a:ext cx="559129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fr-FR" sz="2400" b="1" spc="100" dirty="0" smtClean="0">
                <a:solidFill>
                  <a:schemeClr val="bg1"/>
                </a:solidFill>
                <a:latin typeface="Pere Castor" panose="00000400000000000000" pitchFamily="2" charset="0"/>
              </a:rPr>
              <a:t>54</a:t>
            </a:r>
            <a:endParaRPr lang="fr-FR" sz="2800" b="1" spc="100" dirty="0">
              <a:solidFill>
                <a:schemeClr val="bg1"/>
              </a:solidFill>
              <a:latin typeface="Pere Castor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69736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fr-FR" u="sng" dirty="0"/>
              <a:t>Consigne </a:t>
            </a:r>
            <a:r>
              <a:rPr lang="fr-FR" u="sng" dirty="0" smtClean="0"/>
              <a:t>:</a:t>
            </a:r>
            <a:r>
              <a:rPr lang="fr-FR" dirty="0" smtClean="0"/>
              <a:t> Un génie te propose de faire trois vœux. Quels vœux fais-tu ? Que peux-tu faire ensuite pour le remercier ? (	à	phrases)</a:t>
            </a:r>
            <a:endParaRPr lang="fr-FR" dirty="0"/>
          </a:p>
        </p:txBody>
      </p:sp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Jogging d’écriture</a:t>
            </a:r>
            <a:endParaRPr lang="fr-FR" dirty="0"/>
          </a:p>
        </p:txBody>
      </p:sp>
      <p:sp>
        <p:nvSpPr>
          <p:cNvPr id="4" name="Espace réservé du contenu 3"/>
          <p:cNvSpPr>
            <a:spLocks noGrp="1"/>
          </p:cNvSpPr>
          <p:nvPr>
            <p:ph idx="1"/>
          </p:nvPr>
        </p:nvSpPr>
        <p:spPr>
          <a:xfrm rot="435901">
            <a:off x="7155567" y="3940988"/>
            <a:ext cx="3025124" cy="2504553"/>
          </a:xfrm>
        </p:spPr>
        <p:txBody>
          <a:bodyPr>
            <a:normAutofit lnSpcReduction="10000"/>
          </a:bodyPr>
          <a:lstStyle/>
          <a:p>
            <a:pPr defTabSz="1440000"/>
            <a:r>
              <a:rPr lang="fr-FR" dirty="0" smtClean="0"/>
              <a:t>Tu as trois vœux, qui peuvent être tous dans une phrase ou dans trois phrases différentes.</a:t>
            </a:r>
          </a:p>
          <a:p>
            <a:pPr defTabSz="1440000"/>
            <a:r>
              <a:rPr lang="fr-FR" dirty="0" smtClean="0"/>
              <a:t>N’oublie pas de dire comment tu remercies le génie.</a:t>
            </a:r>
          </a:p>
          <a:p>
            <a:pPr defTabSz="1440000"/>
            <a:r>
              <a:rPr lang="fr-FR" dirty="0" smtClean="0"/>
              <a:t>Attention aux verbes « vouloir », « pouvoir »,</a:t>
            </a:r>
            <a:br>
              <a:rPr lang="fr-FR" dirty="0" smtClean="0"/>
            </a:br>
            <a:r>
              <a:rPr lang="fr-FR" dirty="0" smtClean="0"/>
              <a:t>« faire » et « dire » !</a:t>
            </a:r>
            <a:endParaRPr lang="fr-FR" dirty="0"/>
          </a:p>
        </p:txBody>
      </p:sp>
      <p:sp>
        <p:nvSpPr>
          <p:cNvPr id="5" name="ZoneTexte 4"/>
          <p:cNvSpPr txBox="1"/>
          <p:nvPr/>
        </p:nvSpPr>
        <p:spPr>
          <a:xfrm>
            <a:off x="10794670" y="6200712"/>
            <a:ext cx="559129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fr-FR" sz="2400" b="1" spc="100" dirty="0" smtClean="0">
                <a:solidFill>
                  <a:schemeClr val="bg1"/>
                </a:solidFill>
                <a:latin typeface="Pere Castor" panose="00000400000000000000" pitchFamily="2" charset="0"/>
              </a:rPr>
              <a:t>55</a:t>
            </a:r>
            <a:endParaRPr lang="fr-FR" sz="2800" b="1" spc="100" dirty="0">
              <a:solidFill>
                <a:schemeClr val="bg1"/>
              </a:solidFill>
              <a:latin typeface="Pere Castor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6194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fr-FR" u="sng" dirty="0"/>
              <a:t>Consigne </a:t>
            </a:r>
            <a:r>
              <a:rPr lang="fr-FR" u="sng" dirty="0" smtClean="0"/>
              <a:t>:</a:t>
            </a:r>
            <a:r>
              <a:rPr lang="fr-FR" dirty="0" smtClean="0"/>
              <a:t> </a:t>
            </a:r>
            <a:r>
              <a:rPr lang="fr-FR" dirty="0"/>
              <a:t>En	à	phrases, décris </a:t>
            </a:r>
            <a:r>
              <a:rPr lang="fr-FR" dirty="0" smtClean="0"/>
              <a:t>ton lit ou ton canapé.</a:t>
            </a:r>
            <a:endParaRPr lang="fr-FR" dirty="0"/>
          </a:p>
        </p:txBody>
      </p:sp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Jogging d’écriture</a:t>
            </a:r>
            <a:endParaRPr lang="fr-FR" dirty="0"/>
          </a:p>
        </p:txBody>
      </p:sp>
      <p:sp>
        <p:nvSpPr>
          <p:cNvPr id="4" name="Espace réservé du contenu 3"/>
          <p:cNvSpPr>
            <a:spLocks noGrp="1"/>
          </p:cNvSpPr>
          <p:nvPr>
            <p:ph idx="1"/>
          </p:nvPr>
        </p:nvSpPr>
        <p:spPr>
          <a:xfrm rot="435901">
            <a:off x="7155567" y="3940988"/>
            <a:ext cx="3025124" cy="2504553"/>
          </a:xfrm>
        </p:spPr>
        <p:txBody>
          <a:bodyPr>
            <a:normAutofit/>
          </a:bodyPr>
          <a:lstStyle/>
          <a:p>
            <a:pPr defTabSz="1440000"/>
            <a:r>
              <a:rPr lang="fr-FR" dirty="0"/>
              <a:t>Tu peux décrire </a:t>
            </a:r>
            <a:r>
              <a:rPr lang="fr-FR" dirty="0" smtClean="0"/>
              <a:t>les formes, les couleurs, la taille, le confort, etc.</a:t>
            </a:r>
            <a:endParaRPr lang="fr-FR" dirty="0"/>
          </a:p>
          <a:p>
            <a:pPr defTabSz="1440000"/>
            <a:r>
              <a:rPr lang="fr-FR" dirty="0"/>
              <a:t>N’oublie pas d’accorder les adjectifs</a:t>
            </a:r>
            <a:r>
              <a:rPr lang="fr-FR" dirty="0" smtClean="0"/>
              <a:t>.</a:t>
            </a:r>
          </a:p>
          <a:p>
            <a:pPr defTabSz="1440000"/>
            <a:r>
              <a:rPr lang="fr-FR" dirty="0" smtClean="0"/>
              <a:t>Attention aux verbes être (il est / ils sont) et avoir (il a /</a:t>
            </a:r>
            <a:br>
              <a:rPr lang="fr-FR" dirty="0" smtClean="0"/>
            </a:br>
            <a:r>
              <a:rPr lang="fr-FR" dirty="0" smtClean="0"/>
              <a:t>ils ont).</a:t>
            </a:r>
            <a:endParaRPr lang="fr-FR" dirty="0"/>
          </a:p>
        </p:txBody>
      </p:sp>
      <p:sp>
        <p:nvSpPr>
          <p:cNvPr id="5" name="ZoneTexte 4"/>
          <p:cNvSpPr txBox="1"/>
          <p:nvPr/>
        </p:nvSpPr>
        <p:spPr>
          <a:xfrm>
            <a:off x="10794670" y="6200712"/>
            <a:ext cx="559129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fr-FR" sz="2400" b="1" spc="100" dirty="0" smtClean="0">
                <a:solidFill>
                  <a:schemeClr val="bg1"/>
                </a:solidFill>
                <a:latin typeface="Pere Castor" panose="00000400000000000000" pitchFamily="2" charset="0"/>
              </a:rPr>
              <a:t>56</a:t>
            </a:r>
            <a:endParaRPr lang="fr-FR" sz="2800" b="1" spc="100" dirty="0">
              <a:solidFill>
                <a:schemeClr val="bg1"/>
              </a:solidFill>
              <a:latin typeface="Pere Castor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56250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fr-FR" u="sng" dirty="0"/>
              <a:t>Consigne </a:t>
            </a:r>
            <a:r>
              <a:rPr lang="fr-FR" u="sng" dirty="0" smtClean="0"/>
              <a:t>:</a:t>
            </a:r>
            <a:r>
              <a:rPr lang="fr-FR" dirty="0" smtClean="0"/>
              <a:t> Une grande sportive porte une petite jupe verte et une longue chemise violette. Décris son partenaire qui porte un short et un polo. (	à	phrases)</a:t>
            </a:r>
            <a:endParaRPr lang="fr-FR" dirty="0"/>
          </a:p>
        </p:txBody>
      </p:sp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Jogging d’écriture</a:t>
            </a:r>
            <a:endParaRPr lang="fr-FR" dirty="0"/>
          </a:p>
        </p:txBody>
      </p:sp>
      <p:sp>
        <p:nvSpPr>
          <p:cNvPr id="4" name="Espace réservé du contenu 3"/>
          <p:cNvSpPr>
            <a:spLocks noGrp="1"/>
          </p:cNvSpPr>
          <p:nvPr>
            <p:ph idx="1"/>
          </p:nvPr>
        </p:nvSpPr>
        <p:spPr>
          <a:xfrm rot="435901">
            <a:off x="7155567" y="3940988"/>
            <a:ext cx="3025124" cy="2504553"/>
          </a:xfrm>
        </p:spPr>
        <p:txBody>
          <a:bodyPr>
            <a:normAutofit/>
          </a:bodyPr>
          <a:lstStyle/>
          <a:p>
            <a:pPr defTabSz="1440000"/>
            <a:r>
              <a:rPr lang="fr-FR" dirty="0" smtClean="0"/>
              <a:t>Les vêtements du partenaire ont surement les mêmes longueurs et couleurs que ceux de sa partenaire, puisqu’ils sont en équipe.</a:t>
            </a:r>
          </a:p>
          <a:p>
            <a:pPr defTabSz="1440000"/>
            <a:r>
              <a:rPr lang="fr-FR" dirty="0" smtClean="0"/>
              <a:t>Accorde bien les adjectifs.</a:t>
            </a:r>
            <a:endParaRPr lang="fr-FR" dirty="0"/>
          </a:p>
        </p:txBody>
      </p:sp>
      <p:sp>
        <p:nvSpPr>
          <p:cNvPr id="5" name="ZoneTexte 4"/>
          <p:cNvSpPr txBox="1"/>
          <p:nvPr/>
        </p:nvSpPr>
        <p:spPr>
          <a:xfrm>
            <a:off x="10794670" y="6200712"/>
            <a:ext cx="559129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fr-FR" sz="2400" b="1" spc="100" dirty="0" smtClean="0">
                <a:solidFill>
                  <a:schemeClr val="bg1"/>
                </a:solidFill>
                <a:latin typeface="Pere Castor" panose="00000400000000000000" pitchFamily="2" charset="0"/>
              </a:rPr>
              <a:t>57</a:t>
            </a:r>
            <a:endParaRPr lang="fr-FR" sz="2800" b="1" spc="100" dirty="0">
              <a:solidFill>
                <a:schemeClr val="bg1"/>
              </a:solidFill>
              <a:latin typeface="Pere Castor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0500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fr-FR" u="sng" dirty="0"/>
              <a:t>Consigne </a:t>
            </a:r>
            <a:r>
              <a:rPr lang="fr-FR" u="sng" dirty="0" smtClean="0"/>
              <a:t>:</a:t>
            </a:r>
            <a:r>
              <a:rPr lang="fr-FR" dirty="0" smtClean="0"/>
              <a:t> En	à	phrases, écris la recette de la potion pour être fort en français.</a:t>
            </a:r>
            <a:endParaRPr lang="fr-FR" dirty="0"/>
          </a:p>
        </p:txBody>
      </p:sp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Jogging d’écriture</a:t>
            </a:r>
            <a:endParaRPr lang="fr-FR" dirty="0"/>
          </a:p>
        </p:txBody>
      </p:sp>
      <p:sp>
        <p:nvSpPr>
          <p:cNvPr id="4" name="Espace réservé du contenu 3"/>
          <p:cNvSpPr>
            <a:spLocks noGrp="1"/>
          </p:cNvSpPr>
          <p:nvPr>
            <p:ph idx="1"/>
          </p:nvPr>
        </p:nvSpPr>
        <p:spPr>
          <a:xfrm rot="435901">
            <a:off x="7155567" y="3940988"/>
            <a:ext cx="3025124" cy="2504553"/>
          </a:xfrm>
        </p:spPr>
        <p:txBody>
          <a:bodyPr>
            <a:normAutofit/>
          </a:bodyPr>
          <a:lstStyle/>
          <a:p>
            <a:pPr defTabSz="1440000"/>
            <a:r>
              <a:rPr lang="fr-FR" dirty="0" smtClean="0"/>
              <a:t>C’est une potion, donc elle est magique : les ingrédients peuvent être loufoques (livres, lettres, encre, etc.)</a:t>
            </a:r>
          </a:p>
          <a:p>
            <a:pPr defTabSz="1440000"/>
            <a:r>
              <a:rPr lang="fr-FR" dirty="0" smtClean="0"/>
              <a:t>Pour écrire une recette, utilise l’infinitif. Par exemple :</a:t>
            </a:r>
          </a:p>
          <a:p>
            <a:pPr marL="0" indent="0" defTabSz="1440000">
              <a:buNone/>
            </a:pPr>
            <a:r>
              <a:rPr lang="fr-FR" dirty="0" smtClean="0"/>
              <a:t>Mélang</a:t>
            </a:r>
            <a:r>
              <a:rPr lang="fr-FR" b="1" dirty="0" smtClean="0">
                <a:solidFill>
                  <a:schemeClr val="tx1"/>
                </a:solidFill>
              </a:rPr>
              <a:t>er</a:t>
            </a:r>
            <a:r>
              <a:rPr lang="fr-FR" dirty="0" smtClean="0"/>
              <a:t> de l’eau et du papier.</a:t>
            </a:r>
            <a:endParaRPr lang="fr-FR" dirty="0"/>
          </a:p>
        </p:txBody>
      </p:sp>
      <p:sp>
        <p:nvSpPr>
          <p:cNvPr id="5" name="ZoneTexte 4"/>
          <p:cNvSpPr txBox="1"/>
          <p:nvPr/>
        </p:nvSpPr>
        <p:spPr>
          <a:xfrm>
            <a:off x="10794670" y="6200712"/>
            <a:ext cx="559129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fr-FR" sz="2400" b="1" spc="100" dirty="0" smtClean="0">
                <a:solidFill>
                  <a:schemeClr val="bg1"/>
                </a:solidFill>
                <a:latin typeface="Pere Castor" panose="00000400000000000000" pitchFamily="2" charset="0"/>
              </a:rPr>
              <a:t>58</a:t>
            </a:r>
            <a:endParaRPr lang="fr-FR" sz="2800" b="1" spc="100" dirty="0">
              <a:solidFill>
                <a:schemeClr val="bg1"/>
              </a:solidFill>
              <a:latin typeface="Pere Castor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08662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 smtClean="0"/>
              <a:t>Le groupe nominal et ses accords</a:t>
            </a:r>
            <a:endParaRPr lang="fr-FR" dirty="0"/>
          </a:p>
        </p:txBody>
      </p:sp>
      <p:grpSp>
        <p:nvGrpSpPr>
          <p:cNvPr id="8" name="Groupe 7"/>
          <p:cNvGrpSpPr/>
          <p:nvPr/>
        </p:nvGrpSpPr>
        <p:grpSpPr>
          <a:xfrm>
            <a:off x="1163122" y="1175654"/>
            <a:ext cx="4334282" cy="5150530"/>
            <a:chOff x="1333938" y="1075174"/>
            <a:chExt cx="4334282" cy="5150530"/>
          </a:xfrm>
        </p:grpSpPr>
        <p:sp>
          <p:nvSpPr>
            <p:cNvPr id="2" name="Rectangle à coins arrondis 1"/>
            <p:cNvSpPr/>
            <p:nvPr/>
          </p:nvSpPr>
          <p:spPr>
            <a:xfrm>
              <a:off x="1708220" y="1185704"/>
              <a:ext cx="3960000" cy="5040000"/>
            </a:xfrm>
            <a:prstGeom prst="roundRect">
              <a:avLst>
                <a:gd name="adj" fmla="val 1950"/>
              </a:avLst>
            </a:prstGeom>
            <a:solidFill>
              <a:srgbClr val="2B82B7"/>
            </a:solidFill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lIns="36000" tIns="450000" rIns="36000" bIns="36000" rtlCol="0" anchor="t"/>
            <a:lstStyle/>
            <a:p>
              <a:pPr marL="180000" lvl="0" indent="-180000">
                <a:spcAft>
                  <a:spcPts val="400"/>
                </a:spcAft>
                <a:buClr>
                  <a:srgbClr val="AAEDF0"/>
                </a:buClr>
                <a:buSzPct val="80000"/>
                <a:buFont typeface="Wingdings 2" panose="05020102010507070707" pitchFamily="18" charset="2"/>
                <a:buChar char="ê"/>
              </a:pPr>
              <a:r>
                <a:rPr lang="fr-FR" sz="1450" dirty="0">
                  <a:latin typeface="Delius" panose="02000603000000000000" pitchFamily="2" charset="0"/>
                  <a:hlinkClick r:id="rId2" action="ppaction://hlinksldjump"/>
                </a:rPr>
                <a:t>Décris la classe</a:t>
              </a:r>
              <a:endParaRPr lang="fr-FR" sz="1450" dirty="0">
                <a:latin typeface="Delius" panose="02000603000000000000" pitchFamily="2" charset="0"/>
              </a:endParaRPr>
            </a:p>
            <a:p>
              <a:pPr marL="180000" lvl="0" indent="-180000">
                <a:spcAft>
                  <a:spcPts val="400"/>
                </a:spcAft>
                <a:buClr>
                  <a:srgbClr val="AAEDF0"/>
                </a:buClr>
                <a:buSzPct val="80000"/>
                <a:buFont typeface="Wingdings 2" panose="05020102010507070707" pitchFamily="18" charset="2"/>
                <a:buChar char="ê"/>
              </a:pPr>
              <a:r>
                <a:rPr lang="fr-FR" sz="1450" dirty="0">
                  <a:latin typeface="Delius" panose="02000603000000000000" pitchFamily="2" charset="0"/>
                  <a:hlinkClick r:id="rId3" action="ppaction://hlinksldjump"/>
                </a:rPr>
                <a:t>Le contenu du sac de la maitresse</a:t>
              </a:r>
              <a:endParaRPr lang="fr-FR" sz="1450" dirty="0">
                <a:latin typeface="Delius" panose="02000603000000000000" pitchFamily="2" charset="0"/>
              </a:endParaRPr>
            </a:p>
            <a:p>
              <a:pPr marL="180000" lvl="0" indent="-180000">
                <a:spcAft>
                  <a:spcPts val="400"/>
                </a:spcAft>
                <a:buClr>
                  <a:srgbClr val="AAEDF0"/>
                </a:buClr>
                <a:buSzPct val="80000"/>
                <a:buFont typeface="Wingdings 2" panose="05020102010507070707" pitchFamily="18" charset="2"/>
                <a:buChar char="ê"/>
              </a:pPr>
              <a:r>
                <a:rPr lang="fr-FR" sz="1450" dirty="0">
                  <a:latin typeface="Delius" panose="02000603000000000000" pitchFamily="2" charset="0"/>
                  <a:hlinkClick r:id="rId4" action="ppaction://hlinksldjump"/>
                </a:rPr>
                <a:t>Visite d’un </a:t>
              </a:r>
              <a:r>
                <a:rPr lang="fr-FR" sz="1450" dirty="0" smtClean="0">
                  <a:latin typeface="Delius" panose="02000603000000000000" pitchFamily="2" charset="0"/>
                  <a:hlinkClick r:id="rId4" action="ppaction://hlinksldjump"/>
                </a:rPr>
                <a:t>château </a:t>
              </a:r>
              <a:r>
                <a:rPr lang="fr-FR" sz="1450" dirty="0">
                  <a:latin typeface="Delius" panose="02000603000000000000" pitchFamily="2" charset="0"/>
                  <a:hlinkClick r:id="rId4" action="ppaction://hlinksldjump"/>
                </a:rPr>
                <a:t>hanté</a:t>
              </a:r>
              <a:endParaRPr lang="fr-FR" sz="1450" dirty="0">
                <a:latin typeface="Delius" panose="02000603000000000000" pitchFamily="2" charset="0"/>
              </a:endParaRPr>
            </a:p>
            <a:p>
              <a:pPr marL="180000" lvl="0" indent="-180000">
                <a:spcAft>
                  <a:spcPts val="400"/>
                </a:spcAft>
                <a:buClr>
                  <a:srgbClr val="AAEDF0"/>
                </a:buClr>
                <a:buSzPct val="80000"/>
                <a:buFont typeface="Wingdings 2" panose="05020102010507070707" pitchFamily="18" charset="2"/>
                <a:buChar char="ê"/>
              </a:pPr>
              <a:r>
                <a:rPr lang="fr-FR" sz="1450" dirty="0" smtClean="0">
                  <a:latin typeface="Delius" panose="02000603000000000000" pitchFamily="2" charset="0"/>
                  <a:hlinkClick r:id="rId5" action="ppaction://hlinksldjump"/>
                </a:rPr>
                <a:t>Une </a:t>
              </a:r>
              <a:r>
                <a:rPr lang="fr-FR" sz="1450" dirty="0">
                  <a:latin typeface="Delius" panose="02000603000000000000" pitchFamily="2" charset="0"/>
                  <a:hlinkClick r:id="rId5" action="ppaction://hlinksldjump"/>
                </a:rPr>
                <a:t>publicité pour vendre l’école</a:t>
              </a:r>
              <a:endParaRPr lang="fr-FR" sz="1450" dirty="0">
                <a:latin typeface="Delius" panose="02000603000000000000" pitchFamily="2" charset="0"/>
              </a:endParaRPr>
            </a:p>
            <a:p>
              <a:pPr marL="180000" lvl="0" indent="-180000">
                <a:spcAft>
                  <a:spcPts val="400"/>
                </a:spcAft>
                <a:buClr>
                  <a:srgbClr val="AAEDF0"/>
                </a:buClr>
                <a:buSzPct val="80000"/>
                <a:buFont typeface="Wingdings 2" panose="05020102010507070707" pitchFamily="18" charset="2"/>
                <a:buChar char="ê"/>
              </a:pPr>
              <a:r>
                <a:rPr lang="fr-FR" sz="1450" dirty="0">
                  <a:latin typeface="Delius" panose="02000603000000000000" pitchFamily="2" charset="0"/>
                  <a:hlinkClick r:id="rId6" action="ppaction://hlinksldjump"/>
                </a:rPr>
                <a:t>Une publicité pour la cantine </a:t>
              </a:r>
              <a:endParaRPr lang="fr-FR" sz="1450" dirty="0">
                <a:latin typeface="Delius" panose="02000603000000000000" pitchFamily="2" charset="0"/>
              </a:endParaRPr>
            </a:p>
            <a:p>
              <a:pPr marL="180000" lvl="0" indent="-180000">
                <a:spcAft>
                  <a:spcPts val="400"/>
                </a:spcAft>
                <a:buClr>
                  <a:srgbClr val="AAEDF0"/>
                </a:buClr>
                <a:buSzPct val="80000"/>
                <a:buFont typeface="Wingdings 2" panose="05020102010507070707" pitchFamily="18" charset="2"/>
                <a:buChar char="ê"/>
              </a:pPr>
              <a:r>
                <a:rPr lang="fr-FR" sz="1450" dirty="0">
                  <a:latin typeface="Delius" panose="02000603000000000000" pitchFamily="2" charset="0"/>
                  <a:hlinkClick r:id="rId7" action="ppaction://hlinksldjump"/>
                </a:rPr>
                <a:t>Ta saison préférée</a:t>
              </a:r>
              <a:endParaRPr lang="fr-FR" sz="1450" dirty="0">
                <a:latin typeface="Delius" panose="02000603000000000000" pitchFamily="2" charset="0"/>
              </a:endParaRPr>
            </a:p>
            <a:p>
              <a:pPr marL="180000" lvl="0" indent="-180000">
                <a:spcAft>
                  <a:spcPts val="400"/>
                </a:spcAft>
                <a:buClr>
                  <a:srgbClr val="AAEDF0"/>
                </a:buClr>
                <a:buSzPct val="80000"/>
                <a:buFont typeface="Wingdings 2" panose="05020102010507070707" pitchFamily="18" charset="2"/>
                <a:buChar char="ê"/>
              </a:pPr>
              <a:r>
                <a:rPr lang="fr-FR" sz="1450" dirty="0">
                  <a:latin typeface="Delius" panose="02000603000000000000" pitchFamily="2" charset="0"/>
                  <a:hlinkClick r:id="rId8" action="ppaction://hlinksldjump"/>
                </a:rPr>
                <a:t>Dans l’école de tes </a:t>
              </a:r>
              <a:r>
                <a:rPr lang="fr-FR" sz="1450" dirty="0" smtClean="0">
                  <a:latin typeface="Delius" panose="02000603000000000000" pitchFamily="2" charset="0"/>
                  <a:hlinkClick r:id="rId8" action="ppaction://hlinksldjump"/>
                </a:rPr>
                <a:t>rêves</a:t>
              </a:r>
              <a:endParaRPr lang="fr-FR" sz="1450" dirty="0" smtClean="0">
                <a:latin typeface="Delius" panose="02000603000000000000" pitchFamily="2" charset="0"/>
              </a:endParaRPr>
            </a:p>
            <a:p>
              <a:pPr marL="180000" indent="-180000">
                <a:spcAft>
                  <a:spcPts val="400"/>
                </a:spcAft>
                <a:buClr>
                  <a:srgbClr val="AAEDF0"/>
                </a:buClr>
                <a:buSzPct val="80000"/>
                <a:buFont typeface="Wingdings 2" panose="05020102010507070707" pitchFamily="18" charset="2"/>
                <a:buChar char="ê"/>
              </a:pPr>
              <a:r>
                <a:rPr lang="fr-FR" sz="1450" dirty="0">
                  <a:latin typeface="Delius" panose="02000603000000000000" pitchFamily="2" charset="0"/>
                  <a:hlinkClick r:id="rId9" action="ppaction://hlinksldjump"/>
                </a:rPr>
                <a:t>Ton plus beau dessin</a:t>
              </a:r>
              <a:endParaRPr lang="fr-FR" sz="1450" dirty="0">
                <a:latin typeface="Delius" panose="02000603000000000000" pitchFamily="2" charset="0"/>
              </a:endParaRPr>
            </a:p>
            <a:p>
              <a:pPr marL="180000" indent="-180000">
                <a:spcAft>
                  <a:spcPts val="400"/>
                </a:spcAft>
                <a:buClr>
                  <a:srgbClr val="AAEDF0"/>
                </a:buClr>
                <a:buSzPct val="80000"/>
                <a:buFont typeface="Wingdings 2" panose="05020102010507070707" pitchFamily="18" charset="2"/>
                <a:buChar char="ê"/>
              </a:pPr>
              <a:r>
                <a:rPr lang="fr-FR" sz="1450" dirty="0" smtClean="0">
                  <a:latin typeface="Delius" panose="02000603000000000000" pitchFamily="2" charset="0"/>
                  <a:hlinkClick r:id="rId10" action="ppaction://hlinksldjump"/>
                </a:rPr>
                <a:t>Tes fruits et légumes préférés</a:t>
              </a:r>
              <a:endParaRPr lang="fr-FR" sz="1450" dirty="0" smtClean="0">
                <a:latin typeface="Delius" panose="02000603000000000000" pitchFamily="2" charset="0"/>
              </a:endParaRPr>
            </a:p>
            <a:p>
              <a:pPr marL="180000" indent="-180000">
                <a:spcAft>
                  <a:spcPts val="400"/>
                </a:spcAft>
                <a:buClr>
                  <a:srgbClr val="AAEDF0"/>
                </a:buClr>
                <a:buSzPct val="80000"/>
                <a:buFont typeface="Wingdings 2" panose="05020102010507070707" pitchFamily="18" charset="2"/>
                <a:buChar char="ê"/>
              </a:pPr>
              <a:r>
                <a:rPr lang="fr-FR" sz="1450" dirty="0" smtClean="0">
                  <a:latin typeface="Delius" panose="02000603000000000000" pitchFamily="2" charset="0"/>
                  <a:hlinkClick r:id="rId11" action="ppaction://hlinksldjump"/>
                </a:rPr>
                <a:t>Les fruits et légumes que tu n’aimes pas</a:t>
              </a:r>
              <a:endParaRPr lang="fr-FR" sz="1450" dirty="0" smtClean="0">
                <a:latin typeface="Delius" panose="02000603000000000000" pitchFamily="2" charset="0"/>
              </a:endParaRPr>
            </a:p>
            <a:p>
              <a:pPr marL="180000" indent="-180000">
                <a:spcAft>
                  <a:spcPts val="400"/>
                </a:spcAft>
                <a:buClr>
                  <a:srgbClr val="AAEDF0"/>
                </a:buClr>
                <a:buSzPct val="80000"/>
                <a:buFont typeface="Wingdings 2" panose="05020102010507070707" pitchFamily="18" charset="2"/>
                <a:buChar char="ê"/>
              </a:pPr>
              <a:r>
                <a:rPr lang="fr-FR" sz="1450" dirty="0">
                  <a:latin typeface="Delius" panose="02000603000000000000" pitchFamily="2" charset="0"/>
                  <a:hlinkClick r:id="rId12" action="ppaction://hlinksldjump"/>
                </a:rPr>
                <a:t>Décris ta famille </a:t>
              </a:r>
              <a:endParaRPr lang="fr-FR" sz="1450" dirty="0" smtClean="0">
                <a:latin typeface="Delius" panose="02000603000000000000" pitchFamily="2" charset="0"/>
              </a:endParaRPr>
            </a:p>
            <a:p>
              <a:pPr marL="180000" indent="-180000">
                <a:spcAft>
                  <a:spcPts val="400"/>
                </a:spcAft>
                <a:buClr>
                  <a:srgbClr val="AAEDF0"/>
                </a:buClr>
                <a:buSzPct val="80000"/>
                <a:buFont typeface="Wingdings 2" panose="05020102010507070707" pitchFamily="18" charset="2"/>
                <a:buChar char="ê"/>
              </a:pPr>
              <a:r>
                <a:rPr lang="fr-FR" sz="1450" dirty="0">
                  <a:latin typeface="Delius" panose="02000603000000000000" pitchFamily="2" charset="0"/>
                  <a:hlinkClick r:id="rId13" action="ppaction://hlinksldjump"/>
                </a:rPr>
                <a:t>Décris la décoration de ta chambre </a:t>
              </a:r>
              <a:endParaRPr lang="fr-FR" sz="1450" dirty="0" smtClean="0">
                <a:latin typeface="Delius" panose="02000603000000000000" pitchFamily="2" charset="0"/>
              </a:endParaRPr>
            </a:p>
            <a:p>
              <a:pPr marL="180000" indent="-180000">
                <a:spcAft>
                  <a:spcPts val="400"/>
                </a:spcAft>
                <a:buClr>
                  <a:srgbClr val="AAEDF0"/>
                </a:buClr>
                <a:buSzPct val="80000"/>
                <a:buFont typeface="Wingdings 2" panose="05020102010507070707" pitchFamily="18" charset="2"/>
                <a:buChar char="ê"/>
              </a:pPr>
              <a:r>
                <a:rPr lang="fr-FR" sz="1450" dirty="0" smtClean="0">
                  <a:latin typeface="Delius" panose="02000603000000000000" pitchFamily="2" charset="0"/>
                  <a:hlinkClick r:id="rId14" action="ppaction://hlinksldjump"/>
                </a:rPr>
                <a:t>Le jardin de tes rêves</a:t>
              </a:r>
              <a:endParaRPr lang="fr-FR" sz="1450" dirty="0" smtClean="0">
                <a:latin typeface="Delius" panose="02000603000000000000" pitchFamily="2" charset="0"/>
              </a:endParaRPr>
            </a:p>
            <a:p>
              <a:pPr marL="180000" indent="-180000">
                <a:spcAft>
                  <a:spcPts val="400"/>
                </a:spcAft>
                <a:buClr>
                  <a:srgbClr val="AAEDF0"/>
                </a:buClr>
                <a:buSzPct val="80000"/>
                <a:buFont typeface="Wingdings 2" panose="05020102010507070707" pitchFamily="18" charset="2"/>
                <a:buChar char="ê"/>
              </a:pPr>
              <a:r>
                <a:rPr lang="fr-FR" sz="1450" dirty="0">
                  <a:latin typeface="Delius" panose="02000603000000000000" pitchFamily="2" charset="0"/>
                  <a:hlinkClick r:id="rId15" action="ppaction://hlinksldjump"/>
                </a:rPr>
                <a:t>Décris la maitresse </a:t>
              </a:r>
              <a:endParaRPr lang="fr-FR" sz="1450" dirty="0" smtClean="0">
                <a:latin typeface="Delius" panose="02000603000000000000" pitchFamily="2" charset="0"/>
              </a:endParaRPr>
            </a:p>
            <a:p>
              <a:pPr marL="180000" indent="-180000">
                <a:spcAft>
                  <a:spcPts val="400"/>
                </a:spcAft>
                <a:buClr>
                  <a:srgbClr val="AAEDF0"/>
                </a:buClr>
                <a:buSzPct val="80000"/>
                <a:buFont typeface="Wingdings 2" panose="05020102010507070707" pitchFamily="18" charset="2"/>
                <a:buChar char="ê"/>
              </a:pPr>
              <a:r>
                <a:rPr lang="fr-FR" sz="1450" dirty="0">
                  <a:latin typeface="Delius" panose="02000603000000000000" pitchFamily="2" charset="0"/>
                  <a:hlinkClick r:id="rId16" action="ppaction://hlinksldjump"/>
                </a:rPr>
                <a:t>Faire un gâteau</a:t>
              </a:r>
              <a:endParaRPr lang="fr-FR" sz="1450" dirty="0">
                <a:latin typeface="Delius" panose="02000603000000000000" pitchFamily="2" charset="0"/>
              </a:endParaRPr>
            </a:p>
            <a:p>
              <a:pPr marL="180000" lvl="0" indent="-180000">
                <a:spcAft>
                  <a:spcPts val="400"/>
                </a:spcAft>
                <a:buClr>
                  <a:srgbClr val="AAEDF0"/>
                </a:buClr>
                <a:buSzPct val="80000"/>
                <a:buFont typeface="Wingdings 2" panose="05020102010507070707" pitchFamily="18" charset="2"/>
                <a:buChar char="ê"/>
              </a:pPr>
              <a:endParaRPr lang="fr-FR" sz="1450" dirty="0" smtClean="0">
                <a:latin typeface="Delius" panose="02000603000000000000" pitchFamily="2" charset="0"/>
              </a:endParaRPr>
            </a:p>
            <a:p>
              <a:pPr marL="180000" lvl="0" indent="-180000">
                <a:spcAft>
                  <a:spcPts val="400"/>
                </a:spcAft>
                <a:buClr>
                  <a:srgbClr val="AAEDF0"/>
                </a:buClr>
                <a:buSzPct val="80000"/>
                <a:buFont typeface="Wingdings 2" panose="05020102010507070707" pitchFamily="18" charset="2"/>
                <a:buChar char="ê"/>
              </a:pPr>
              <a:endParaRPr lang="fr-FR" sz="1450" dirty="0">
                <a:latin typeface="Delius" panose="02000603000000000000" pitchFamily="2" charset="0"/>
              </a:endParaRPr>
            </a:p>
          </p:txBody>
        </p:sp>
        <p:sp>
          <p:nvSpPr>
            <p:cNvPr id="4" name="Rectangle 3"/>
            <p:cNvSpPr/>
            <p:nvPr/>
          </p:nvSpPr>
          <p:spPr>
            <a:xfrm>
              <a:off x="1426866" y="1075174"/>
              <a:ext cx="540000" cy="54000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" name="ZoneTexte 4"/>
            <p:cNvSpPr txBox="1"/>
            <p:nvPr/>
          </p:nvSpPr>
          <p:spPr>
            <a:xfrm rot="16200000">
              <a:off x="-786661" y="3735773"/>
              <a:ext cx="461053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defTabSz="900113"/>
              <a:r>
                <a:rPr lang="fr-FR" dirty="0" smtClean="0">
                  <a:latin typeface="Delius" panose="02000603000000000000" pitchFamily="2" charset="0"/>
                </a:rPr>
                <a:t>Accord dans le groupe nominal</a:t>
              </a:r>
              <a:endParaRPr lang="fr-FR" dirty="0">
                <a:latin typeface="Delius" panose="02000603000000000000" pitchFamily="2" charset="0"/>
              </a:endParaRPr>
            </a:p>
          </p:txBody>
        </p:sp>
      </p:grpSp>
      <p:grpSp>
        <p:nvGrpSpPr>
          <p:cNvPr id="9" name="Groupe 8"/>
          <p:cNvGrpSpPr/>
          <p:nvPr/>
        </p:nvGrpSpPr>
        <p:grpSpPr>
          <a:xfrm>
            <a:off x="6450230" y="1175654"/>
            <a:ext cx="4334282" cy="5150530"/>
            <a:chOff x="1333938" y="1075174"/>
            <a:chExt cx="4334282" cy="5150530"/>
          </a:xfrm>
        </p:grpSpPr>
        <p:sp>
          <p:nvSpPr>
            <p:cNvPr id="10" name="Rectangle à coins arrondis 9"/>
            <p:cNvSpPr/>
            <p:nvPr/>
          </p:nvSpPr>
          <p:spPr>
            <a:xfrm>
              <a:off x="1708220" y="1185704"/>
              <a:ext cx="3960000" cy="5040000"/>
            </a:xfrm>
            <a:prstGeom prst="roundRect">
              <a:avLst>
                <a:gd name="adj" fmla="val 1950"/>
              </a:avLst>
            </a:prstGeom>
            <a:solidFill>
              <a:srgbClr val="17C1DF"/>
            </a:solidFill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lIns="36000" tIns="450000" rIns="36000" bIns="36000" rtlCol="0" anchor="t"/>
            <a:lstStyle/>
            <a:p>
              <a:pPr marL="180000" lvl="0" indent="-180000">
                <a:spcAft>
                  <a:spcPts val="400"/>
                </a:spcAft>
                <a:buClr>
                  <a:srgbClr val="AAEDF0"/>
                </a:buClr>
                <a:buSzPct val="80000"/>
                <a:buFont typeface="Wingdings 2" panose="05020102010507070707" pitchFamily="18" charset="2"/>
                <a:buChar char="ê"/>
              </a:pPr>
              <a:r>
                <a:rPr lang="fr-FR" sz="1450" dirty="0">
                  <a:latin typeface="Delius" panose="02000603000000000000" pitchFamily="2" charset="0"/>
                  <a:hlinkClick r:id="rId17" action="ppaction://hlinksldjump"/>
                </a:rPr>
                <a:t>Invente une </a:t>
              </a:r>
              <a:r>
                <a:rPr lang="fr-FR" sz="1450" dirty="0" smtClean="0">
                  <a:latin typeface="Delius" panose="02000603000000000000" pitchFamily="2" charset="0"/>
                  <a:hlinkClick r:id="rId17" action="ppaction://hlinksldjump"/>
                </a:rPr>
                <a:t>histoire</a:t>
              </a:r>
              <a:endParaRPr lang="fr-FR" sz="1450" dirty="0" smtClean="0">
                <a:latin typeface="Delius" panose="02000603000000000000" pitchFamily="2" charset="0"/>
              </a:endParaRPr>
            </a:p>
            <a:p>
              <a:pPr marL="180000" lvl="0" indent="-180000">
                <a:spcAft>
                  <a:spcPts val="400"/>
                </a:spcAft>
                <a:buClr>
                  <a:srgbClr val="AAEDF0"/>
                </a:buClr>
                <a:buSzPct val="80000"/>
                <a:buFont typeface="Wingdings 2" panose="05020102010507070707" pitchFamily="18" charset="2"/>
                <a:buChar char="ê"/>
              </a:pPr>
              <a:r>
                <a:rPr lang="fr-FR" sz="1450" dirty="0">
                  <a:latin typeface="Delius" panose="02000603000000000000" pitchFamily="2" charset="0"/>
                  <a:hlinkClick r:id="rId18" action="ppaction://hlinksldjump"/>
                </a:rPr>
                <a:t>Le contenu des </a:t>
              </a:r>
              <a:r>
                <a:rPr lang="fr-FR" sz="1450" dirty="0" smtClean="0">
                  <a:latin typeface="Delius" panose="02000603000000000000" pitchFamily="2" charset="0"/>
                  <a:hlinkClick r:id="rId18" action="ppaction://hlinksldjump"/>
                </a:rPr>
                <a:t>cartables</a:t>
              </a:r>
              <a:endParaRPr lang="fr-FR" sz="1450" dirty="0" smtClean="0">
                <a:latin typeface="Delius" panose="02000603000000000000" pitchFamily="2" charset="0"/>
              </a:endParaRPr>
            </a:p>
            <a:p>
              <a:pPr marL="180000" lvl="0" indent="-180000">
                <a:spcAft>
                  <a:spcPts val="400"/>
                </a:spcAft>
                <a:buClr>
                  <a:srgbClr val="AAEDF0"/>
                </a:buClr>
                <a:buSzPct val="80000"/>
                <a:buFont typeface="Wingdings 2" panose="05020102010507070707" pitchFamily="18" charset="2"/>
                <a:buChar char="ê"/>
              </a:pPr>
              <a:r>
                <a:rPr lang="fr-FR" sz="1450" dirty="0">
                  <a:latin typeface="Delius" panose="02000603000000000000" pitchFamily="2" charset="0"/>
                  <a:hlinkClick r:id="rId15" action="ppaction://hlinksldjump"/>
                </a:rPr>
                <a:t>Décris la maitresse</a:t>
              </a:r>
              <a:endParaRPr lang="fr-FR" sz="1450" dirty="0">
                <a:latin typeface="Delius" panose="02000603000000000000" pitchFamily="2" charset="0"/>
              </a:endParaRPr>
            </a:p>
            <a:p>
              <a:pPr marL="180000" indent="-180000">
                <a:spcAft>
                  <a:spcPts val="400"/>
                </a:spcAft>
                <a:buClr>
                  <a:srgbClr val="AAEDF0"/>
                </a:buClr>
                <a:buSzPct val="80000"/>
                <a:buFont typeface="Wingdings 2" panose="05020102010507070707" pitchFamily="18" charset="2"/>
                <a:buChar char="ê"/>
              </a:pPr>
              <a:r>
                <a:rPr lang="fr-FR" sz="1450" dirty="0">
                  <a:latin typeface="Delius" panose="02000603000000000000" pitchFamily="2" charset="0"/>
                  <a:hlinkClick r:id="rId14" action="ppaction://hlinksldjump"/>
                </a:rPr>
                <a:t>Le jardin de tes rêves</a:t>
              </a:r>
              <a:endParaRPr lang="fr-FR" sz="1450" dirty="0">
                <a:latin typeface="Delius" panose="02000603000000000000" pitchFamily="2" charset="0"/>
              </a:endParaRPr>
            </a:p>
            <a:p>
              <a:pPr marL="180000" indent="-180000">
                <a:spcAft>
                  <a:spcPts val="400"/>
                </a:spcAft>
                <a:buClr>
                  <a:srgbClr val="AAEDF0"/>
                </a:buClr>
                <a:buSzPct val="80000"/>
                <a:buFont typeface="Wingdings 2" panose="05020102010507070707" pitchFamily="18" charset="2"/>
                <a:buChar char="ê"/>
              </a:pPr>
              <a:r>
                <a:rPr lang="fr-FR" sz="1450" dirty="0">
                  <a:latin typeface="Delius" panose="02000603000000000000" pitchFamily="2" charset="0"/>
                  <a:hlinkClick r:id="rId19" action="ppaction://hlinksldjump"/>
                </a:rPr>
                <a:t>Décris ton canapé ou ton lit</a:t>
              </a:r>
              <a:endParaRPr lang="fr-FR" sz="1450" dirty="0">
                <a:latin typeface="Delius" panose="02000603000000000000" pitchFamily="2" charset="0"/>
              </a:endParaRPr>
            </a:p>
            <a:p>
              <a:pPr marL="180000" indent="-180000">
                <a:spcAft>
                  <a:spcPts val="400"/>
                </a:spcAft>
                <a:buClr>
                  <a:srgbClr val="AAEDF0"/>
                </a:buClr>
                <a:buSzPct val="80000"/>
                <a:buFont typeface="Wingdings 2" panose="05020102010507070707" pitchFamily="18" charset="2"/>
                <a:buChar char="ê"/>
              </a:pPr>
              <a:r>
                <a:rPr lang="fr-FR" sz="1450" dirty="0" smtClean="0">
                  <a:latin typeface="Delius" panose="02000603000000000000" pitchFamily="2" charset="0"/>
                  <a:hlinkClick r:id="rId20" action="ppaction://hlinksldjump"/>
                </a:rPr>
                <a:t>Duo de sportifs</a:t>
              </a:r>
              <a:endParaRPr lang="fr-FR" sz="1450" dirty="0" smtClean="0">
                <a:latin typeface="Delius" panose="02000603000000000000" pitchFamily="2" charset="0"/>
              </a:endParaRPr>
            </a:p>
            <a:p>
              <a:pPr marL="180000" indent="-180000">
                <a:spcAft>
                  <a:spcPts val="400"/>
                </a:spcAft>
                <a:buClr>
                  <a:srgbClr val="AAEDF0"/>
                </a:buClr>
                <a:buSzPct val="80000"/>
                <a:buFont typeface="Wingdings 2" panose="05020102010507070707" pitchFamily="18" charset="2"/>
                <a:buChar char="ê"/>
              </a:pPr>
              <a:r>
                <a:rPr lang="fr-FR" sz="1450" dirty="0" smtClean="0">
                  <a:latin typeface="Delius" panose="02000603000000000000" pitchFamily="2" charset="0"/>
                  <a:hlinkClick r:id="rId21" action="ppaction://hlinksldjump"/>
                </a:rPr>
                <a:t>La fleur de tes rêves</a:t>
              </a:r>
              <a:endParaRPr lang="fr-FR" sz="1450" dirty="0" smtClean="0">
                <a:latin typeface="Delius" panose="02000603000000000000" pitchFamily="2" charset="0"/>
              </a:endParaRPr>
            </a:p>
            <a:p>
              <a:pPr marL="180000" indent="-180000">
                <a:spcAft>
                  <a:spcPts val="400"/>
                </a:spcAft>
                <a:buClr>
                  <a:srgbClr val="AAEDF0"/>
                </a:buClr>
                <a:buSzPct val="80000"/>
                <a:buFont typeface="Wingdings 2" panose="05020102010507070707" pitchFamily="18" charset="2"/>
                <a:buChar char="ê"/>
              </a:pPr>
              <a:r>
                <a:rPr lang="fr-FR" sz="1450" dirty="0" smtClean="0">
                  <a:latin typeface="Delius" panose="02000603000000000000" pitchFamily="2" charset="0"/>
                  <a:hlinkClick r:id="rId22" action="ppaction://hlinksldjump"/>
                </a:rPr>
                <a:t>La cabane du papy de Lisa</a:t>
              </a:r>
              <a:endParaRPr lang="fr-FR" sz="1450" dirty="0" smtClean="0">
                <a:latin typeface="Delius" panose="02000603000000000000" pitchFamily="2" charset="0"/>
              </a:endParaRPr>
            </a:p>
            <a:p>
              <a:pPr marL="180000" indent="-180000">
                <a:spcAft>
                  <a:spcPts val="400"/>
                </a:spcAft>
                <a:buClr>
                  <a:srgbClr val="AAEDF0"/>
                </a:buClr>
                <a:buSzPct val="80000"/>
                <a:buFont typeface="Wingdings 2" panose="05020102010507070707" pitchFamily="18" charset="2"/>
                <a:buChar char="ê"/>
              </a:pPr>
              <a:r>
                <a:rPr lang="fr-FR" sz="1450" dirty="0" smtClean="0">
                  <a:latin typeface="Delius" panose="02000603000000000000" pitchFamily="2" charset="0"/>
                  <a:hlinkClick r:id="rId23" action="ppaction://hlinksldjump"/>
                </a:rPr>
                <a:t>Lucie et son frère</a:t>
              </a:r>
              <a:endParaRPr lang="fr-FR" sz="1450" dirty="0" smtClean="0">
                <a:latin typeface="Delius" panose="02000603000000000000" pitchFamily="2" charset="0"/>
              </a:endParaRPr>
            </a:p>
            <a:p>
              <a:pPr marL="180000" indent="-180000">
                <a:spcAft>
                  <a:spcPts val="400"/>
                </a:spcAft>
                <a:buClr>
                  <a:srgbClr val="AAEDF0"/>
                </a:buClr>
                <a:buSzPct val="80000"/>
                <a:buFont typeface="Wingdings 2" panose="05020102010507070707" pitchFamily="18" charset="2"/>
                <a:buChar char="ê"/>
              </a:pPr>
              <a:r>
                <a:rPr lang="fr-FR" sz="1450" dirty="0">
                  <a:latin typeface="Delius" panose="02000603000000000000" pitchFamily="2" charset="0"/>
                  <a:hlinkClick r:id="rId24" action="ppaction://hlinksldjump"/>
                </a:rPr>
                <a:t>Décris ce paysage</a:t>
              </a:r>
              <a:endParaRPr lang="fr-FR" sz="1450" dirty="0">
                <a:latin typeface="Delius" panose="02000603000000000000" pitchFamily="2" charset="0"/>
              </a:endParaRP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1426866" y="1075174"/>
              <a:ext cx="540000" cy="54000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2" name="ZoneTexte 11"/>
            <p:cNvSpPr txBox="1"/>
            <p:nvPr/>
          </p:nvSpPr>
          <p:spPr>
            <a:xfrm rot="16200000">
              <a:off x="-786661" y="3735773"/>
              <a:ext cx="461053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r" defTabSz="900113"/>
              <a:r>
                <a:rPr lang="fr-FR" dirty="0" smtClean="0">
                  <a:latin typeface="Delius" panose="02000603000000000000" pitchFamily="2" charset="0"/>
                </a:rPr>
                <a:t>Utiliser des adjectifs</a:t>
              </a:r>
              <a:endParaRPr lang="fr-FR" dirty="0">
                <a:latin typeface="Delius" panose="02000603000000000000" pitchFamily="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61874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fr-FR" u="sng" dirty="0"/>
              <a:t>Consigne </a:t>
            </a:r>
            <a:r>
              <a:rPr lang="fr-FR" u="sng" dirty="0" smtClean="0"/>
              <a:t>:</a:t>
            </a:r>
            <a:r>
              <a:rPr lang="fr-FR" dirty="0" smtClean="0"/>
              <a:t> Le papy de Lisa lui propose de repeindre la </a:t>
            </a:r>
            <a:r>
              <a:rPr lang="fr-FR" dirty="0" smtClean="0"/>
              <a:t>vieille </a:t>
            </a:r>
            <a:r>
              <a:rPr lang="fr-FR" dirty="0" smtClean="0"/>
              <a:t>cabane du jardin pour la rendre plus jolie. Décris la cabane une fois terminée (trois adjectifs minimum).</a:t>
            </a:r>
            <a:endParaRPr lang="fr-FR" dirty="0"/>
          </a:p>
        </p:txBody>
      </p:sp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Jogging d’écriture</a:t>
            </a:r>
            <a:endParaRPr lang="fr-FR" dirty="0"/>
          </a:p>
        </p:txBody>
      </p:sp>
      <p:sp>
        <p:nvSpPr>
          <p:cNvPr id="4" name="Espace réservé du contenu 3"/>
          <p:cNvSpPr>
            <a:spLocks noGrp="1"/>
          </p:cNvSpPr>
          <p:nvPr>
            <p:ph idx="1"/>
          </p:nvPr>
        </p:nvSpPr>
        <p:spPr>
          <a:xfrm rot="435901">
            <a:off x="7155567" y="3940988"/>
            <a:ext cx="3025124" cy="2504553"/>
          </a:xfrm>
        </p:spPr>
        <p:txBody>
          <a:bodyPr>
            <a:normAutofit/>
          </a:bodyPr>
          <a:lstStyle/>
          <a:p>
            <a:pPr defTabSz="1440000"/>
            <a:r>
              <a:rPr lang="fr-FR" dirty="0" smtClean="0"/>
              <a:t>Tu peux parler de la cabane elle-même : porte, fenêtre, murs.</a:t>
            </a:r>
          </a:p>
          <a:p>
            <a:pPr defTabSz="1440000"/>
            <a:r>
              <a:rPr lang="fr-FR" dirty="0" smtClean="0"/>
              <a:t>Tu peux parler des formes, de la taille et des couleurs.</a:t>
            </a:r>
          </a:p>
          <a:p>
            <a:pPr defTabSz="1440000"/>
            <a:r>
              <a:rPr lang="fr-FR" dirty="0" smtClean="0"/>
              <a:t>N’oublie pas d’accorder les adjectifs.</a:t>
            </a:r>
            <a:endParaRPr lang="fr-FR" dirty="0"/>
          </a:p>
        </p:txBody>
      </p:sp>
      <p:sp>
        <p:nvSpPr>
          <p:cNvPr id="5" name="ZoneTexte 4"/>
          <p:cNvSpPr txBox="1"/>
          <p:nvPr/>
        </p:nvSpPr>
        <p:spPr>
          <a:xfrm>
            <a:off x="10794670" y="6200712"/>
            <a:ext cx="559129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fr-FR" sz="2400" b="1" spc="100" dirty="0" smtClean="0">
                <a:solidFill>
                  <a:schemeClr val="bg1"/>
                </a:solidFill>
                <a:latin typeface="Pere Castor" panose="00000400000000000000" pitchFamily="2" charset="0"/>
              </a:rPr>
              <a:t>59</a:t>
            </a:r>
            <a:endParaRPr lang="fr-FR" sz="2800" b="1" spc="100" dirty="0">
              <a:solidFill>
                <a:schemeClr val="bg1"/>
              </a:solidFill>
              <a:latin typeface="Pere Castor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0418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fr-FR" u="sng" dirty="0"/>
              <a:t>Consigne </a:t>
            </a:r>
            <a:r>
              <a:rPr lang="fr-FR" u="sng" dirty="0" smtClean="0"/>
              <a:t>:</a:t>
            </a:r>
            <a:r>
              <a:rPr lang="fr-FR" dirty="0" smtClean="0"/>
              <a:t> Lucie est grande et gentille. Son frère est tout le contraire. Décris-le en 	à	phrases.</a:t>
            </a:r>
            <a:endParaRPr lang="fr-FR" dirty="0"/>
          </a:p>
        </p:txBody>
      </p:sp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Jogging d’écriture</a:t>
            </a:r>
            <a:endParaRPr lang="fr-FR" dirty="0"/>
          </a:p>
        </p:txBody>
      </p:sp>
      <p:sp>
        <p:nvSpPr>
          <p:cNvPr id="4" name="Espace réservé du contenu 3"/>
          <p:cNvSpPr>
            <a:spLocks noGrp="1"/>
          </p:cNvSpPr>
          <p:nvPr>
            <p:ph idx="1"/>
          </p:nvPr>
        </p:nvSpPr>
        <p:spPr>
          <a:xfrm rot="435901">
            <a:off x="7155567" y="3940988"/>
            <a:ext cx="3025124" cy="2504553"/>
          </a:xfrm>
        </p:spPr>
        <p:txBody>
          <a:bodyPr>
            <a:normAutofit/>
          </a:bodyPr>
          <a:lstStyle/>
          <a:p>
            <a:pPr defTabSz="1440000"/>
            <a:r>
              <a:rPr lang="fr-FR" dirty="0" smtClean="0"/>
              <a:t>Tu peux parler de l’apparence du frère : sa taille, ses cheveux, ses vêtements.</a:t>
            </a:r>
          </a:p>
          <a:p>
            <a:pPr defTabSz="1440000"/>
            <a:r>
              <a:rPr lang="fr-FR" dirty="0" smtClean="0"/>
              <a:t>Tu peux aussi parler de son caractère.</a:t>
            </a:r>
          </a:p>
          <a:p>
            <a:pPr defTabSz="1440000"/>
            <a:r>
              <a:rPr lang="fr-FR" dirty="0" smtClean="0"/>
              <a:t>N’oublie pas d’accorder les adjectifs.</a:t>
            </a:r>
            <a:endParaRPr lang="fr-FR" dirty="0"/>
          </a:p>
        </p:txBody>
      </p:sp>
      <p:sp>
        <p:nvSpPr>
          <p:cNvPr id="5" name="ZoneTexte 4"/>
          <p:cNvSpPr txBox="1"/>
          <p:nvPr/>
        </p:nvSpPr>
        <p:spPr>
          <a:xfrm>
            <a:off x="10794670" y="6200712"/>
            <a:ext cx="559129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fr-FR" sz="2400" b="1" spc="100" dirty="0" smtClean="0">
                <a:solidFill>
                  <a:schemeClr val="bg1"/>
                </a:solidFill>
                <a:latin typeface="Pere Castor" panose="00000400000000000000" pitchFamily="2" charset="0"/>
              </a:rPr>
              <a:t>60</a:t>
            </a:r>
            <a:endParaRPr lang="fr-FR" sz="2800" b="1" spc="100" dirty="0">
              <a:solidFill>
                <a:schemeClr val="bg1"/>
              </a:solidFill>
              <a:latin typeface="Pere Castor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2683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fr-FR" u="sng" dirty="0"/>
              <a:t>Consigne </a:t>
            </a:r>
            <a:r>
              <a:rPr lang="fr-FR" u="sng" dirty="0" smtClean="0"/>
              <a:t>:</a:t>
            </a:r>
            <a:r>
              <a:rPr lang="fr-FR" dirty="0" smtClean="0"/>
              <a:t> En	à	phrases, décris toute la famille de Félix, le chat.</a:t>
            </a:r>
            <a:endParaRPr lang="fr-FR" dirty="0"/>
          </a:p>
        </p:txBody>
      </p:sp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Jogging d’écriture</a:t>
            </a:r>
            <a:endParaRPr lang="fr-FR" dirty="0"/>
          </a:p>
        </p:txBody>
      </p:sp>
      <p:sp>
        <p:nvSpPr>
          <p:cNvPr id="4" name="Espace réservé du contenu 3"/>
          <p:cNvSpPr>
            <a:spLocks noGrp="1"/>
          </p:cNvSpPr>
          <p:nvPr>
            <p:ph idx="1"/>
          </p:nvPr>
        </p:nvSpPr>
        <p:spPr>
          <a:xfrm rot="435901">
            <a:off x="7155567" y="3940988"/>
            <a:ext cx="3025124" cy="2504553"/>
          </a:xfrm>
        </p:spPr>
        <p:txBody>
          <a:bodyPr>
            <a:normAutofit/>
          </a:bodyPr>
          <a:lstStyle/>
          <a:p>
            <a:pPr defTabSz="1440000"/>
            <a:r>
              <a:rPr lang="fr-FR" dirty="0" smtClean="0"/>
              <a:t>Félix peut être un fils, un père ou un grand-père. Invente tous les autres membres de la famille chat.</a:t>
            </a:r>
          </a:p>
          <a:p>
            <a:pPr defTabSz="1440000"/>
            <a:r>
              <a:rPr lang="fr-FR" dirty="0" smtClean="0"/>
              <a:t>N’oublie pas de les décrire physiquement (taille, couleurs, etc.) et de décrire leur</a:t>
            </a:r>
            <a:br>
              <a:rPr lang="fr-FR" dirty="0" smtClean="0"/>
            </a:br>
            <a:r>
              <a:rPr lang="fr-FR" dirty="0" smtClean="0"/>
              <a:t>caractère (gentil, doux, etc.)</a:t>
            </a:r>
            <a:endParaRPr lang="fr-FR" dirty="0"/>
          </a:p>
        </p:txBody>
      </p:sp>
      <p:sp>
        <p:nvSpPr>
          <p:cNvPr id="5" name="ZoneTexte 4"/>
          <p:cNvSpPr txBox="1"/>
          <p:nvPr/>
        </p:nvSpPr>
        <p:spPr>
          <a:xfrm>
            <a:off x="10794670" y="6200712"/>
            <a:ext cx="559129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fr-FR" sz="2400" b="1" spc="100" dirty="0" smtClean="0">
                <a:solidFill>
                  <a:schemeClr val="bg1"/>
                </a:solidFill>
                <a:latin typeface="Pere Castor" panose="00000400000000000000" pitchFamily="2" charset="0"/>
              </a:rPr>
              <a:t>61</a:t>
            </a:r>
            <a:endParaRPr lang="fr-FR" sz="2800" b="1" spc="100" dirty="0">
              <a:solidFill>
                <a:schemeClr val="bg1"/>
              </a:solidFill>
              <a:latin typeface="Pere Castor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0856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fr-FR" u="sng" dirty="0"/>
              <a:t>Consigne </a:t>
            </a:r>
            <a:r>
              <a:rPr lang="fr-FR" u="sng" dirty="0" smtClean="0"/>
              <a:t>:</a:t>
            </a:r>
            <a:r>
              <a:rPr lang="fr-FR" dirty="0" smtClean="0"/>
              <a:t> En	à	phrases, écris la recette de la potion pour être fort en mathématiques.</a:t>
            </a:r>
            <a:endParaRPr lang="fr-FR" dirty="0"/>
          </a:p>
        </p:txBody>
      </p:sp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Jogging d’écriture</a:t>
            </a:r>
            <a:endParaRPr lang="fr-FR" dirty="0"/>
          </a:p>
        </p:txBody>
      </p:sp>
      <p:sp>
        <p:nvSpPr>
          <p:cNvPr id="4" name="Espace réservé du contenu 3"/>
          <p:cNvSpPr>
            <a:spLocks noGrp="1"/>
          </p:cNvSpPr>
          <p:nvPr>
            <p:ph idx="1"/>
          </p:nvPr>
        </p:nvSpPr>
        <p:spPr>
          <a:xfrm rot="435901">
            <a:off x="7155567" y="3940988"/>
            <a:ext cx="3025124" cy="2504553"/>
          </a:xfrm>
        </p:spPr>
        <p:txBody>
          <a:bodyPr>
            <a:normAutofit/>
          </a:bodyPr>
          <a:lstStyle/>
          <a:p>
            <a:pPr defTabSz="1440000"/>
            <a:r>
              <a:rPr lang="fr-FR" dirty="0" smtClean="0"/>
              <a:t>C’est une potion, donc elle est magique : les ingrédients peuvent être loufoques (livres, lettres, encre, etc.)</a:t>
            </a:r>
          </a:p>
          <a:p>
            <a:pPr defTabSz="1440000"/>
            <a:r>
              <a:rPr lang="fr-FR" dirty="0" smtClean="0"/>
              <a:t>Pour écrire une recette, utilise l’infinitif. Par exemple :</a:t>
            </a:r>
          </a:p>
          <a:p>
            <a:pPr marL="0" indent="0" defTabSz="1440000">
              <a:buNone/>
            </a:pPr>
            <a:r>
              <a:rPr lang="fr-FR" dirty="0" smtClean="0"/>
              <a:t>Mélang</a:t>
            </a:r>
            <a:r>
              <a:rPr lang="fr-FR" b="1" dirty="0" smtClean="0">
                <a:solidFill>
                  <a:schemeClr val="tx1"/>
                </a:solidFill>
              </a:rPr>
              <a:t>er</a:t>
            </a:r>
            <a:r>
              <a:rPr lang="fr-FR" dirty="0" smtClean="0"/>
              <a:t> de l’eau et du papier.</a:t>
            </a:r>
            <a:endParaRPr lang="fr-FR" dirty="0"/>
          </a:p>
        </p:txBody>
      </p:sp>
      <p:sp>
        <p:nvSpPr>
          <p:cNvPr id="5" name="ZoneTexte 4"/>
          <p:cNvSpPr txBox="1"/>
          <p:nvPr/>
        </p:nvSpPr>
        <p:spPr>
          <a:xfrm>
            <a:off x="10794670" y="6200712"/>
            <a:ext cx="559129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fr-FR" sz="2400" b="1" spc="100" dirty="0" smtClean="0">
                <a:solidFill>
                  <a:schemeClr val="bg1"/>
                </a:solidFill>
                <a:latin typeface="Pere Castor" panose="00000400000000000000" pitchFamily="2" charset="0"/>
              </a:rPr>
              <a:t>62</a:t>
            </a:r>
            <a:endParaRPr lang="fr-FR" sz="2800" b="1" spc="100" dirty="0">
              <a:solidFill>
                <a:schemeClr val="bg1"/>
              </a:solidFill>
              <a:latin typeface="Pere Castor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0931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fr-FR" u="sng" dirty="0"/>
              <a:t>Consigne </a:t>
            </a:r>
            <a:r>
              <a:rPr lang="fr-FR" u="sng" dirty="0" smtClean="0"/>
              <a:t>:</a:t>
            </a:r>
            <a:r>
              <a:rPr lang="fr-FR" dirty="0" smtClean="0"/>
              <a:t> Imagine que tu es un oiseau. Décris ce que tu vois lorsque tu voles en	à	phrases (trois adjectifs minimum).</a:t>
            </a:r>
            <a:endParaRPr lang="fr-FR" dirty="0"/>
          </a:p>
        </p:txBody>
      </p:sp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Jogging d’écriture</a:t>
            </a:r>
            <a:endParaRPr lang="fr-FR" dirty="0"/>
          </a:p>
        </p:txBody>
      </p:sp>
      <p:sp>
        <p:nvSpPr>
          <p:cNvPr id="4" name="Espace réservé du contenu 3"/>
          <p:cNvSpPr>
            <a:spLocks noGrp="1"/>
          </p:cNvSpPr>
          <p:nvPr>
            <p:ph idx="1"/>
          </p:nvPr>
        </p:nvSpPr>
        <p:spPr>
          <a:xfrm rot="435901">
            <a:off x="7155567" y="3940988"/>
            <a:ext cx="3025124" cy="2504553"/>
          </a:xfrm>
        </p:spPr>
        <p:txBody>
          <a:bodyPr>
            <a:normAutofit/>
          </a:bodyPr>
          <a:lstStyle/>
          <a:p>
            <a:pPr defTabSz="1440000"/>
            <a:r>
              <a:rPr lang="fr-FR" dirty="0" smtClean="0"/>
              <a:t>Quand un oiseau vole, il voit les choses d’en haut. Décris les formes, les tailles, les couleurs, etc.</a:t>
            </a:r>
          </a:p>
          <a:p>
            <a:pPr defTabSz="1440000"/>
            <a:r>
              <a:rPr lang="fr-FR" dirty="0" smtClean="0"/>
              <a:t>N’oublie pas d’accorder les adjectifs.</a:t>
            </a:r>
            <a:endParaRPr lang="fr-FR" dirty="0"/>
          </a:p>
        </p:txBody>
      </p:sp>
      <p:sp>
        <p:nvSpPr>
          <p:cNvPr id="5" name="ZoneTexte 4"/>
          <p:cNvSpPr txBox="1"/>
          <p:nvPr/>
        </p:nvSpPr>
        <p:spPr>
          <a:xfrm>
            <a:off x="10794670" y="6200712"/>
            <a:ext cx="559129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fr-FR" sz="2400" b="1" spc="100" dirty="0" smtClean="0">
                <a:solidFill>
                  <a:schemeClr val="bg1"/>
                </a:solidFill>
                <a:latin typeface="Pere Castor" panose="00000400000000000000" pitchFamily="2" charset="0"/>
              </a:rPr>
              <a:t>63</a:t>
            </a:r>
            <a:endParaRPr lang="fr-FR" sz="2800" b="1" spc="100" dirty="0">
              <a:solidFill>
                <a:schemeClr val="bg1"/>
              </a:solidFill>
              <a:latin typeface="Pere Castor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38163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fr-FR" u="sng" dirty="0"/>
              <a:t>Consigne </a:t>
            </a:r>
            <a:r>
              <a:rPr lang="fr-FR" u="sng" dirty="0" smtClean="0"/>
              <a:t>:</a:t>
            </a:r>
            <a:r>
              <a:rPr lang="fr-FR" dirty="0" smtClean="0"/>
              <a:t> </a:t>
            </a:r>
            <a:r>
              <a:rPr lang="fr-FR" dirty="0"/>
              <a:t>En	à	phrases, décris </a:t>
            </a:r>
            <a:r>
              <a:rPr lang="fr-FR" dirty="0" smtClean="0"/>
              <a:t>la fleur de tes rêves.</a:t>
            </a:r>
            <a:endParaRPr lang="fr-FR" dirty="0"/>
          </a:p>
        </p:txBody>
      </p:sp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Jogging d’écriture</a:t>
            </a:r>
            <a:endParaRPr lang="fr-FR" dirty="0"/>
          </a:p>
        </p:txBody>
      </p:sp>
      <p:sp>
        <p:nvSpPr>
          <p:cNvPr id="4" name="Espace réservé du contenu 3"/>
          <p:cNvSpPr>
            <a:spLocks noGrp="1"/>
          </p:cNvSpPr>
          <p:nvPr>
            <p:ph idx="1"/>
          </p:nvPr>
        </p:nvSpPr>
        <p:spPr>
          <a:xfrm rot="435901">
            <a:off x="7155567" y="3940988"/>
            <a:ext cx="3025124" cy="2504553"/>
          </a:xfrm>
        </p:spPr>
        <p:txBody>
          <a:bodyPr>
            <a:normAutofit lnSpcReduction="10000"/>
          </a:bodyPr>
          <a:lstStyle/>
          <a:p>
            <a:pPr defTabSz="1440000"/>
            <a:r>
              <a:rPr lang="fr-FR" dirty="0"/>
              <a:t>Tu peux décrire </a:t>
            </a:r>
            <a:r>
              <a:rPr lang="fr-FR" dirty="0" smtClean="0"/>
              <a:t>les pétales, la tige, les feuilles, les formes, les couleurs, etc.</a:t>
            </a:r>
            <a:endParaRPr lang="fr-FR" dirty="0"/>
          </a:p>
          <a:p>
            <a:pPr defTabSz="1440000"/>
            <a:r>
              <a:rPr lang="fr-FR" dirty="0"/>
              <a:t>N’oublie pas d’accorder les adjectifs</a:t>
            </a:r>
            <a:r>
              <a:rPr lang="fr-FR" dirty="0" smtClean="0"/>
              <a:t>.</a:t>
            </a:r>
          </a:p>
          <a:p>
            <a:pPr defTabSz="1440000"/>
            <a:r>
              <a:rPr lang="fr-FR" dirty="0" smtClean="0"/>
              <a:t>Attention aux verbes être (il est / ils sont) et avoir (il a /</a:t>
            </a:r>
            <a:br>
              <a:rPr lang="fr-FR" dirty="0" smtClean="0"/>
            </a:br>
            <a:r>
              <a:rPr lang="fr-FR" dirty="0" smtClean="0"/>
              <a:t>ils ont).</a:t>
            </a:r>
            <a:endParaRPr lang="fr-FR" dirty="0"/>
          </a:p>
        </p:txBody>
      </p:sp>
      <p:sp>
        <p:nvSpPr>
          <p:cNvPr id="5" name="ZoneTexte 4"/>
          <p:cNvSpPr txBox="1"/>
          <p:nvPr/>
        </p:nvSpPr>
        <p:spPr>
          <a:xfrm>
            <a:off x="10794670" y="6200712"/>
            <a:ext cx="559129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fr-FR" sz="2400" b="1" spc="100" dirty="0" smtClean="0">
                <a:solidFill>
                  <a:schemeClr val="bg1"/>
                </a:solidFill>
                <a:latin typeface="Pere Castor" panose="00000400000000000000" pitchFamily="2" charset="0"/>
              </a:rPr>
              <a:t>64</a:t>
            </a:r>
            <a:endParaRPr lang="fr-FR" sz="2800" b="1" spc="100" dirty="0">
              <a:solidFill>
                <a:schemeClr val="bg1"/>
              </a:solidFill>
              <a:latin typeface="Pere Castor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81296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fr-FR" u="sng" dirty="0"/>
              <a:t>Consigne </a:t>
            </a:r>
            <a:r>
              <a:rPr lang="fr-FR" u="sng" dirty="0" smtClean="0"/>
              <a:t>:</a:t>
            </a:r>
            <a:r>
              <a:rPr lang="fr-FR" dirty="0" smtClean="0"/>
              <a:t> </a:t>
            </a:r>
            <a:r>
              <a:rPr lang="fr-FR" dirty="0"/>
              <a:t>En	à	phrases, décris </a:t>
            </a:r>
            <a:r>
              <a:rPr lang="fr-FR" dirty="0" smtClean="0"/>
              <a:t>ce paysage.</a:t>
            </a:r>
            <a:endParaRPr lang="fr-FR" dirty="0"/>
          </a:p>
        </p:txBody>
      </p:sp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Jogging d’écriture</a:t>
            </a:r>
            <a:endParaRPr lang="fr-FR" dirty="0"/>
          </a:p>
        </p:txBody>
      </p:sp>
      <p:sp>
        <p:nvSpPr>
          <p:cNvPr id="4" name="Espace réservé du contenu 3"/>
          <p:cNvSpPr>
            <a:spLocks noGrp="1"/>
          </p:cNvSpPr>
          <p:nvPr>
            <p:ph idx="1"/>
          </p:nvPr>
        </p:nvSpPr>
        <p:spPr>
          <a:xfrm rot="435901">
            <a:off x="7155567" y="3940988"/>
            <a:ext cx="3025124" cy="2504553"/>
          </a:xfrm>
        </p:spPr>
        <p:txBody>
          <a:bodyPr>
            <a:normAutofit lnSpcReduction="10000"/>
          </a:bodyPr>
          <a:lstStyle/>
          <a:p>
            <a:pPr defTabSz="1440000"/>
            <a:r>
              <a:rPr lang="fr-FR" dirty="0" smtClean="0"/>
              <a:t>Essaye d’être méthodique : que vois-tu en premier ? Et ensuite ? Et à la fin ? </a:t>
            </a:r>
            <a:endParaRPr lang="fr-FR" dirty="0"/>
          </a:p>
          <a:p>
            <a:pPr defTabSz="1440000"/>
            <a:r>
              <a:rPr lang="fr-FR" dirty="0"/>
              <a:t>N’oublie pas d’accorder les adjectifs</a:t>
            </a:r>
            <a:r>
              <a:rPr lang="fr-FR" dirty="0" smtClean="0"/>
              <a:t>.</a:t>
            </a:r>
          </a:p>
          <a:p>
            <a:pPr defTabSz="1440000"/>
            <a:r>
              <a:rPr lang="fr-FR" dirty="0" smtClean="0"/>
              <a:t>Attention aux verbes être (il est / ils sont) et avoir (il a /</a:t>
            </a:r>
            <a:br>
              <a:rPr lang="fr-FR" dirty="0" smtClean="0"/>
            </a:br>
            <a:r>
              <a:rPr lang="fr-FR" dirty="0" smtClean="0"/>
              <a:t>ils ont).</a:t>
            </a:r>
            <a:endParaRPr lang="fr-FR" dirty="0"/>
          </a:p>
        </p:txBody>
      </p:sp>
      <p:sp>
        <p:nvSpPr>
          <p:cNvPr id="5" name="ZoneTexte 4"/>
          <p:cNvSpPr txBox="1"/>
          <p:nvPr/>
        </p:nvSpPr>
        <p:spPr>
          <a:xfrm>
            <a:off x="10794670" y="6200712"/>
            <a:ext cx="559129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fr-FR" sz="2400" b="1" spc="100" dirty="0" smtClean="0">
                <a:solidFill>
                  <a:schemeClr val="bg1"/>
                </a:solidFill>
                <a:latin typeface="Pere Castor" panose="00000400000000000000" pitchFamily="2" charset="0"/>
              </a:rPr>
              <a:t>65</a:t>
            </a:r>
            <a:endParaRPr lang="fr-FR" sz="2800" b="1" spc="100" dirty="0">
              <a:solidFill>
                <a:schemeClr val="bg1"/>
              </a:solidFill>
              <a:latin typeface="Pere Castor" panose="00000400000000000000" pitchFamily="2" charset="0"/>
            </a:endParaRPr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3127108"/>
            <a:ext cx="5676928" cy="3191695"/>
          </a:xfrm>
          <a:prstGeom prst="rect">
            <a:avLst/>
          </a:prstGeom>
        </p:spPr>
      </p:pic>
      <p:sp>
        <p:nvSpPr>
          <p:cNvPr id="7" name="ZoneTexte 6"/>
          <p:cNvSpPr txBox="1"/>
          <p:nvPr/>
        </p:nvSpPr>
        <p:spPr>
          <a:xfrm rot="16200000">
            <a:off x="5030051" y="4599844"/>
            <a:ext cx="319169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000" dirty="0" smtClean="0">
                <a:solidFill>
                  <a:schemeClr val="bg1">
                    <a:lumMod val="75000"/>
                  </a:schemeClr>
                </a:solidFill>
              </a:rPr>
              <a:t>Le passage de Sonora par </a:t>
            </a:r>
            <a:r>
              <a:rPr lang="fr-FR" sz="1000" dirty="0" err="1" smtClean="0">
                <a:solidFill>
                  <a:schemeClr val="bg1">
                    <a:lumMod val="75000"/>
                  </a:schemeClr>
                </a:solidFill>
              </a:rPr>
              <a:t>Chateaugrief</a:t>
            </a:r>
            <a:endParaRPr lang="fr-FR" sz="1000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0375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fr-FR" u="sng" dirty="0"/>
              <a:t>Consigne </a:t>
            </a:r>
            <a:r>
              <a:rPr lang="fr-FR" u="sng" dirty="0" smtClean="0"/>
              <a:t>:</a:t>
            </a:r>
            <a:r>
              <a:rPr lang="fr-FR" dirty="0" smtClean="0"/>
              <a:t> </a:t>
            </a:r>
            <a:r>
              <a:rPr lang="fr-FR" dirty="0"/>
              <a:t>En	à	phrases, </a:t>
            </a:r>
            <a:r>
              <a:rPr lang="fr-FR" dirty="0" smtClean="0"/>
              <a:t>raconte ce que tu feras cet été.</a:t>
            </a:r>
            <a:endParaRPr lang="fr-FR" dirty="0"/>
          </a:p>
        </p:txBody>
      </p:sp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Jogging d’écriture</a:t>
            </a:r>
            <a:endParaRPr lang="fr-FR" dirty="0"/>
          </a:p>
        </p:txBody>
      </p:sp>
      <p:sp>
        <p:nvSpPr>
          <p:cNvPr id="4" name="Espace réservé du contenu 3"/>
          <p:cNvSpPr>
            <a:spLocks noGrp="1"/>
          </p:cNvSpPr>
          <p:nvPr>
            <p:ph idx="1"/>
          </p:nvPr>
        </p:nvSpPr>
        <p:spPr>
          <a:xfrm rot="435901">
            <a:off x="7155567" y="3940988"/>
            <a:ext cx="3025124" cy="2504553"/>
          </a:xfrm>
        </p:spPr>
        <p:txBody>
          <a:bodyPr>
            <a:normAutofit/>
          </a:bodyPr>
          <a:lstStyle/>
          <a:p>
            <a:pPr defTabSz="1440000"/>
            <a:r>
              <a:rPr lang="fr-FR" dirty="0" smtClean="0"/>
              <a:t>Essaye de raconter les choses dans l’ordre où tu les feras. Précise « où » et « quand ».</a:t>
            </a:r>
          </a:p>
          <a:p>
            <a:pPr defTabSz="1440000"/>
            <a:r>
              <a:rPr lang="fr-FR" dirty="0" smtClean="0"/>
              <a:t>Si tu ne sais pas encore ce que tu feras, invente.</a:t>
            </a:r>
          </a:p>
          <a:p>
            <a:pPr defTabSz="1440000"/>
            <a:r>
              <a:rPr lang="fr-FR" dirty="0" smtClean="0"/>
              <a:t>Attention aux terminaisons du futur !</a:t>
            </a:r>
            <a:endParaRPr lang="fr-FR" dirty="0"/>
          </a:p>
        </p:txBody>
      </p:sp>
      <p:sp>
        <p:nvSpPr>
          <p:cNvPr id="5" name="ZoneTexte 4"/>
          <p:cNvSpPr txBox="1"/>
          <p:nvPr/>
        </p:nvSpPr>
        <p:spPr>
          <a:xfrm>
            <a:off x="10794670" y="6200712"/>
            <a:ext cx="559129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fr-FR" sz="2400" b="1" spc="100" dirty="0" smtClean="0">
                <a:solidFill>
                  <a:schemeClr val="bg1"/>
                </a:solidFill>
                <a:latin typeface="Pere Castor" panose="00000400000000000000" pitchFamily="2" charset="0"/>
              </a:rPr>
              <a:t>66</a:t>
            </a:r>
            <a:endParaRPr lang="fr-FR" sz="2800" b="1" spc="100" dirty="0">
              <a:solidFill>
                <a:schemeClr val="bg1"/>
              </a:solidFill>
              <a:latin typeface="Pere Castor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6030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 smtClean="0"/>
              <a:t>Orthographe</a:t>
            </a:r>
            <a:endParaRPr lang="fr-FR" dirty="0"/>
          </a:p>
        </p:txBody>
      </p:sp>
      <p:grpSp>
        <p:nvGrpSpPr>
          <p:cNvPr id="8" name="Groupe 7"/>
          <p:cNvGrpSpPr/>
          <p:nvPr/>
        </p:nvGrpSpPr>
        <p:grpSpPr>
          <a:xfrm>
            <a:off x="1163122" y="1175654"/>
            <a:ext cx="4334282" cy="5150530"/>
            <a:chOff x="1333938" y="1075174"/>
            <a:chExt cx="4334282" cy="5150530"/>
          </a:xfrm>
        </p:grpSpPr>
        <p:sp>
          <p:nvSpPr>
            <p:cNvPr id="2" name="Rectangle à coins arrondis 1"/>
            <p:cNvSpPr/>
            <p:nvPr/>
          </p:nvSpPr>
          <p:spPr>
            <a:xfrm>
              <a:off x="1708220" y="1185704"/>
              <a:ext cx="3960000" cy="5040000"/>
            </a:xfrm>
            <a:prstGeom prst="roundRect">
              <a:avLst>
                <a:gd name="adj" fmla="val 1950"/>
              </a:avLst>
            </a:prstGeom>
            <a:solidFill>
              <a:srgbClr val="6AD1F6"/>
            </a:solidFill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lIns="36000" tIns="450000" rIns="36000" bIns="36000" rtlCol="0" anchor="t"/>
            <a:lstStyle/>
            <a:p>
              <a:pPr marL="180000" indent="-180000">
                <a:spcAft>
                  <a:spcPts val="400"/>
                </a:spcAft>
                <a:buClr>
                  <a:srgbClr val="AAEDF0"/>
                </a:buClr>
                <a:buSzPct val="80000"/>
                <a:buFont typeface="Wingdings 2" panose="05020102010507070707" pitchFamily="18" charset="2"/>
                <a:buChar char="ê"/>
              </a:pPr>
              <a:r>
                <a:rPr lang="fr-FR" sz="1450" dirty="0">
                  <a:latin typeface="Delius" panose="02000603000000000000" pitchFamily="2" charset="0"/>
                  <a:hlinkClick r:id="rId2" action="ppaction://hlinksldjump"/>
                </a:rPr>
                <a:t>Visite d’un </a:t>
              </a:r>
              <a:r>
                <a:rPr lang="fr-FR" sz="1450" dirty="0" smtClean="0">
                  <a:latin typeface="Delius" panose="02000603000000000000" pitchFamily="2" charset="0"/>
                  <a:hlinkClick r:id="rId2" action="ppaction://hlinksldjump"/>
                </a:rPr>
                <a:t>château hanté</a:t>
              </a:r>
              <a:r>
                <a:rPr lang="fr-FR" sz="1450" dirty="0" smtClean="0">
                  <a:latin typeface="Delius" panose="02000603000000000000" pitchFamily="2" charset="0"/>
                </a:rPr>
                <a:t> (accents)</a:t>
              </a:r>
            </a:p>
            <a:p>
              <a:pPr marL="180000" indent="-180000">
                <a:spcAft>
                  <a:spcPts val="400"/>
                </a:spcAft>
                <a:buClr>
                  <a:srgbClr val="AAEDF0"/>
                </a:buClr>
                <a:buSzPct val="80000"/>
                <a:buFont typeface="Wingdings 2" panose="05020102010507070707" pitchFamily="18" charset="2"/>
                <a:buChar char="ê"/>
              </a:pPr>
              <a:r>
                <a:rPr lang="fr-FR" sz="1450" dirty="0" smtClean="0">
                  <a:latin typeface="Delius" panose="02000603000000000000" pitchFamily="2" charset="0"/>
                  <a:hlinkClick r:id="rId3" action="ppaction://hlinksldjump"/>
                </a:rPr>
                <a:t>Mots drôles avec [s]</a:t>
              </a:r>
              <a:endParaRPr lang="fr-FR" sz="1450" dirty="0" smtClean="0">
                <a:latin typeface="Delius" panose="02000603000000000000" pitchFamily="2" charset="0"/>
              </a:endParaRPr>
            </a:p>
            <a:p>
              <a:pPr marL="180000" indent="-180000">
                <a:spcAft>
                  <a:spcPts val="400"/>
                </a:spcAft>
                <a:buClr>
                  <a:srgbClr val="AAEDF0"/>
                </a:buClr>
                <a:buSzPct val="80000"/>
                <a:buFont typeface="Wingdings 2" panose="05020102010507070707" pitchFamily="18" charset="2"/>
                <a:buChar char="ê"/>
              </a:pPr>
              <a:r>
                <a:rPr lang="fr-FR" sz="1450" dirty="0">
                  <a:latin typeface="Delius" panose="02000603000000000000" pitchFamily="2" charset="0"/>
                  <a:hlinkClick r:id="rId4" action="ppaction://hlinksldjump"/>
                </a:rPr>
                <a:t>Une publicité pour vendre </a:t>
              </a:r>
              <a:r>
                <a:rPr lang="fr-FR" sz="1450" dirty="0" smtClean="0">
                  <a:latin typeface="Delius" panose="02000603000000000000" pitchFamily="2" charset="0"/>
                  <a:hlinkClick r:id="rId4" action="ppaction://hlinksldjump"/>
                </a:rPr>
                <a:t>l’école</a:t>
              </a:r>
              <a:r>
                <a:rPr lang="fr-FR" sz="1450" dirty="0" smtClean="0">
                  <a:latin typeface="Delius" panose="02000603000000000000" pitchFamily="2" charset="0"/>
                </a:rPr>
                <a:t> (accents)</a:t>
              </a:r>
              <a:endParaRPr lang="fr-FR" sz="1450" dirty="0">
                <a:latin typeface="Delius" panose="02000603000000000000" pitchFamily="2" charset="0"/>
              </a:endParaRPr>
            </a:p>
            <a:p>
              <a:pPr marL="180000" indent="-180000">
                <a:spcAft>
                  <a:spcPts val="400"/>
                </a:spcAft>
                <a:buClr>
                  <a:srgbClr val="AAEDF0"/>
                </a:buClr>
                <a:buSzPct val="80000"/>
                <a:buFont typeface="Wingdings 2" panose="05020102010507070707" pitchFamily="18" charset="2"/>
                <a:buChar char="ê"/>
              </a:pPr>
              <a:r>
                <a:rPr lang="fr-FR" sz="1450" dirty="0">
                  <a:latin typeface="Delius" panose="02000603000000000000" pitchFamily="2" charset="0"/>
                  <a:hlinkClick r:id="rId5" action="ppaction://hlinksldjump"/>
                </a:rPr>
                <a:t>Une publicité pour la cantine </a:t>
              </a:r>
              <a:r>
                <a:rPr lang="fr-FR" sz="1450" dirty="0" smtClean="0">
                  <a:latin typeface="Delius" panose="02000603000000000000" pitchFamily="2" charset="0"/>
                </a:rPr>
                <a:t> ( [s] )</a:t>
              </a:r>
            </a:p>
            <a:p>
              <a:pPr marL="180000" indent="-180000">
                <a:spcAft>
                  <a:spcPts val="400"/>
                </a:spcAft>
                <a:buClr>
                  <a:srgbClr val="AAEDF0"/>
                </a:buClr>
                <a:buSzPct val="80000"/>
                <a:buFont typeface="Wingdings 2" panose="05020102010507070707" pitchFamily="18" charset="2"/>
                <a:buChar char="ê"/>
              </a:pPr>
              <a:r>
                <a:rPr lang="fr-FR" sz="1450" dirty="0" smtClean="0">
                  <a:latin typeface="Delius" panose="02000603000000000000" pitchFamily="2" charset="0"/>
                  <a:hlinkClick r:id="rId6" action="ppaction://hlinksldjump"/>
                </a:rPr>
                <a:t>Un </a:t>
              </a:r>
              <a:r>
                <a:rPr lang="fr-FR" sz="1450" dirty="0">
                  <a:latin typeface="Delius" panose="02000603000000000000" pitchFamily="2" charset="0"/>
                  <a:hlinkClick r:id="rId6" action="ppaction://hlinksldjump"/>
                </a:rPr>
                <a:t>crocodile et un </a:t>
              </a:r>
              <a:r>
                <a:rPr lang="fr-FR" sz="1450" dirty="0" smtClean="0">
                  <a:latin typeface="Delius" panose="02000603000000000000" pitchFamily="2" charset="0"/>
                  <a:hlinkClick r:id="rId6" action="ppaction://hlinksldjump"/>
                </a:rPr>
                <a:t>pélican</a:t>
              </a:r>
              <a:r>
                <a:rPr lang="fr-FR" sz="1450" dirty="0" smtClean="0">
                  <a:latin typeface="Delius" panose="02000603000000000000" pitchFamily="2" charset="0"/>
                </a:rPr>
                <a:t> ( [k] )</a:t>
              </a:r>
              <a:endParaRPr lang="fr-FR" sz="1450" dirty="0">
                <a:latin typeface="Delius" panose="02000603000000000000" pitchFamily="2" charset="0"/>
              </a:endParaRPr>
            </a:p>
            <a:p>
              <a:pPr marL="180000" indent="-180000">
                <a:spcAft>
                  <a:spcPts val="400"/>
                </a:spcAft>
                <a:buClr>
                  <a:srgbClr val="AAEDF0"/>
                </a:buClr>
                <a:buSzPct val="80000"/>
                <a:buFont typeface="Wingdings 2" panose="05020102010507070707" pitchFamily="18" charset="2"/>
                <a:buChar char="ê"/>
              </a:pPr>
              <a:r>
                <a:rPr lang="fr-FR" sz="1450" dirty="0">
                  <a:latin typeface="Delius" panose="02000603000000000000" pitchFamily="2" charset="0"/>
                  <a:hlinkClick r:id="rId7" action="ppaction://hlinksldjump"/>
                </a:rPr>
                <a:t>Concours de sauts </a:t>
              </a:r>
              <a:r>
                <a:rPr lang="fr-FR" sz="1450" dirty="0" smtClean="0">
                  <a:latin typeface="Delius" panose="02000603000000000000" pitchFamily="2" charset="0"/>
                </a:rPr>
                <a:t>( [k] )</a:t>
              </a:r>
            </a:p>
            <a:p>
              <a:pPr marL="180000" lvl="0" indent="-180000">
                <a:spcAft>
                  <a:spcPts val="400"/>
                </a:spcAft>
                <a:buClr>
                  <a:srgbClr val="AAEDF0"/>
                </a:buClr>
                <a:buSzPct val="80000"/>
                <a:buFont typeface="Wingdings 2" panose="05020102010507070707" pitchFamily="18" charset="2"/>
                <a:buChar char="ê"/>
              </a:pPr>
              <a:r>
                <a:rPr lang="fr-FR" sz="1450" dirty="0" smtClean="0">
                  <a:latin typeface="Delius" panose="02000603000000000000" pitchFamily="2" charset="0"/>
                  <a:hlinkClick r:id="rId8" action="ppaction://hlinksldjump"/>
                </a:rPr>
                <a:t>Un geai survole un champ </a:t>
              </a:r>
              <a:r>
                <a:rPr lang="fr-FR" sz="1450" dirty="0" smtClean="0">
                  <a:latin typeface="Delius" panose="02000603000000000000" pitchFamily="2" charset="0"/>
                </a:rPr>
                <a:t>(g)</a:t>
              </a:r>
            </a:p>
            <a:p>
              <a:pPr marL="180000" indent="-180000">
                <a:spcAft>
                  <a:spcPts val="400"/>
                </a:spcAft>
                <a:buClr>
                  <a:srgbClr val="AAEDF0"/>
                </a:buClr>
                <a:buSzPct val="80000"/>
                <a:buFont typeface="Wingdings 2" panose="05020102010507070707" pitchFamily="18" charset="2"/>
                <a:buChar char="ê"/>
              </a:pPr>
              <a:r>
                <a:rPr lang="fr-FR" sz="1450" dirty="0">
                  <a:latin typeface="Delius" panose="02000603000000000000" pitchFamily="2" charset="0"/>
                  <a:hlinkClick r:id="rId9" action="ppaction://hlinksldjump"/>
                </a:rPr>
                <a:t>Un gorille et des </a:t>
              </a:r>
              <a:r>
                <a:rPr lang="fr-FR" sz="1450" dirty="0" smtClean="0">
                  <a:latin typeface="Delius" panose="02000603000000000000" pitchFamily="2" charset="0"/>
                  <a:hlinkClick r:id="rId9" action="ppaction://hlinksldjump"/>
                </a:rPr>
                <a:t>bananes</a:t>
              </a:r>
              <a:r>
                <a:rPr lang="fr-FR" sz="1450" dirty="0" smtClean="0">
                  <a:latin typeface="Delius" panose="02000603000000000000" pitchFamily="2" charset="0"/>
                </a:rPr>
                <a:t> (g)</a:t>
              </a:r>
            </a:p>
            <a:p>
              <a:pPr marL="180000" lvl="0" indent="-180000">
                <a:spcAft>
                  <a:spcPts val="400"/>
                </a:spcAft>
                <a:buClr>
                  <a:srgbClr val="AAEDF0"/>
                </a:buClr>
                <a:buSzPct val="80000"/>
                <a:buFont typeface="Wingdings 2" panose="05020102010507070707" pitchFamily="18" charset="2"/>
                <a:buChar char="ê"/>
              </a:pPr>
              <a:r>
                <a:rPr lang="fr-FR" sz="1450" dirty="0" smtClean="0">
                  <a:latin typeface="Delius" panose="02000603000000000000" pitchFamily="2" charset="0"/>
                  <a:hlinkClick r:id="rId10" action="ppaction://hlinksldjump"/>
                </a:rPr>
                <a:t>Une fille et des jonquilles </a:t>
              </a:r>
              <a:r>
                <a:rPr lang="fr-FR" sz="1450" dirty="0" smtClean="0">
                  <a:latin typeface="Delius" panose="02000603000000000000" pitchFamily="2" charset="0"/>
                </a:rPr>
                <a:t>( [j] )</a:t>
              </a:r>
            </a:p>
            <a:p>
              <a:pPr marL="180000" indent="-180000">
                <a:spcAft>
                  <a:spcPts val="400"/>
                </a:spcAft>
                <a:buClr>
                  <a:srgbClr val="AAEDF0"/>
                </a:buClr>
                <a:buSzPct val="80000"/>
                <a:buFont typeface="Wingdings 2" panose="05020102010507070707" pitchFamily="18" charset="2"/>
                <a:buChar char="ê"/>
              </a:pPr>
              <a:r>
                <a:rPr lang="fr-FR" sz="1450" dirty="0" smtClean="0">
                  <a:latin typeface="Delius" panose="02000603000000000000" pitchFamily="2" charset="0"/>
                  <a:hlinkClick r:id="rId11" action="ppaction://hlinksldjump"/>
                </a:rPr>
                <a:t>Le vélo a crevé </a:t>
              </a:r>
              <a:r>
                <a:rPr lang="fr-FR" sz="1450" dirty="0">
                  <a:latin typeface="Delius" panose="02000603000000000000" pitchFamily="2" charset="0"/>
                </a:rPr>
                <a:t>(n </a:t>
              </a:r>
              <a:r>
                <a:rPr lang="fr-FR" sz="1450" dirty="0">
                  <a:latin typeface="Delius" panose="02000603000000000000" pitchFamily="2" charset="0"/>
                  <a:sym typeface="Wingdings 3" panose="05040102010807070707" pitchFamily="18" charset="2"/>
                </a:rPr>
                <a:t> m)</a:t>
              </a:r>
              <a:endParaRPr lang="fr-FR" sz="1450" dirty="0">
                <a:latin typeface="Delius" panose="02000603000000000000" pitchFamily="2" charset="0"/>
              </a:endParaRPr>
            </a:p>
            <a:p>
              <a:pPr marL="180000" lvl="0" indent="-180000">
                <a:spcAft>
                  <a:spcPts val="400"/>
                </a:spcAft>
                <a:buClr>
                  <a:srgbClr val="AAEDF0"/>
                </a:buClr>
                <a:buSzPct val="80000"/>
                <a:buFont typeface="Wingdings 2" panose="05020102010507070707" pitchFamily="18" charset="2"/>
                <a:buChar char="ê"/>
              </a:pPr>
              <a:r>
                <a:rPr lang="fr-FR" sz="1450" dirty="0" smtClean="0">
                  <a:latin typeface="Delius" panose="02000603000000000000" pitchFamily="2" charset="0"/>
                  <a:hlinkClick r:id="rId12" action="ppaction://hlinksldjump"/>
                </a:rPr>
                <a:t>La famille de Félix le chat </a:t>
              </a:r>
              <a:r>
                <a:rPr lang="fr-FR" sz="1450" dirty="0" smtClean="0">
                  <a:latin typeface="Delius" panose="02000603000000000000" pitchFamily="2" charset="0"/>
                </a:rPr>
                <a:t>(double cons.)</a:t>
              </a:r>
            </a:p>
            <a:p>
              <a:pPr marL="180000" lvl="0" indent="-180000">
                <a:spcAft>
                  <a:spcPts val="400"/>
                </a:spcAft>
                <a:buClr>
                  <a:srgbClr val="AAEDF0"/>
                </a:buClr>
                <a:buSzPct val="80000"/>
                <a:buFont typeface="Wingdings 2" panose="05020102010507070707" pitchFamily="18" charset="2"/>
                <a:buChar char="ê"/>
              </a:pPr>
              <a:endParaRPr lang="fr-FR" sz="1450" dirty="0" smtClean="0">
                <a:latin typeface="Delius" panose="02000603000000000000" pitchFamily="2" charset="0"/>
              </a:endParaRPr>
            </a:p>
            <a:p>
              <a:pPr marL="180000" lvl="0" indent="-180000">
                <a:spcAft>
                  <a:spcPts val="400"/>
                </a:spcAft>
                <a:buClr>
                  <a:srgbClr val="AAEDF0"/>
                </a:buClr>
                <a:buSzPct val="80000"/>
                <a:buFont typeface="Wingdings 2" panose="05020102010507070707" pitchFamily="18" charset="2"/>
                <a:buChar char="ê"/>
              </a:pPr>
              <a:endParaRPr lang="fr-FR" sz="1450" dirty="0">
                <a:latin typeface="Delius" panose="02000603000000000000" pitchFamily="2" charset="0"/>
              </a:endParaRPr>
            </a:p>
            <a:p>
              <a:pPr marL="180000" lvl="0" indent="-180000">
                <a:spcAft>
                  <a:spcPts val="400"/>
                </a:spcAft>
                <a:buClr>
                  <a:srgbClr val="AAEDF0"/>
                </a:buClr>
                <a:buSzPct val="80000"/>
                <a:buFont typeface="Wingdings 2" panose="05020102010507070707" pitchFamily="18" charset="2"/>
                <a:buChar char="ê"/>
              </a:pPr>
              <a:endParaRPr lang="fr-FR" sz="1450" dirty="0" smtClean="0">
                <a:latin typeface="Delius" panose="02000603000000000000" pitchFamily="2" charset="0"/>
              </a:endParaRPr>
            </a:p>
            <a:p>
              <a:pPr marL="180000" lvl="0" indent="-180000">
                <a:spcAft>
                  <a:spcPts val="400"/>
                </a:spcAft>
                <a:buClr>
                  <a:srgbClr val="AAEDF0"/>
                </a:buClr>
                <a:buSzPct val="80000"/>
                <a:buFont typeface="Wingdings 2" panose="05020102010507070707" pitchFamily="18" charset="2"/>
                <a:buChar char="ê"/>
              </a:pPr>
              <a:endParaRPr lang="fr-FR" sz="1450" dirty="0">
                <a:latin typeface="Delius" panose="02000603000000000000" pitchFamily="2" charset="0"/>
              </a:endParaRPr>
            </a:p>
          </p:txBody>
        </p:sp>
        <p:sp>
          <p:nvSpPr>
            <p:cNvPr id="4" name="Rectangle 3"/>
            <p:cNvSpPr/>
            <p:nvPr/>
          </p:nvSpPr>
          <p:spPr>
            <a:xfrm>
              <a:off x="1426866" y="1075174"/>
              <a:ext cx="540000" cy="54000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" name="ZoneTexte 4"/>
            <p:cNvSpPr txBox="1"/>
            <p:nvPr/>
          </p:nvSpPr>
          <p:spPr>
            <a:xfrm rot="16200000">
              <a:off x="-786661" y="3735773"/>
              <a:ext cx="461053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defTabSz="900113"/>
              <a:r>
                <a:rPr lang="fr-FR" dirty="0" smtClean="0">
                  <a:latin typeface="Delius" panose="02000603000000000000" pitchFamily="2" charset="0"/>
                </a:rPr>
                <a:t>Orthographe contextuelle et phonologie</a:t>
              </a:r>
              <a:endParaRPr lang="fr-FR" dirty="0">
                <a:latin typeface="Delius" panose="02000603000000000000" pitchFamily="2" charset="0"/>
              </a:endParaRPr>
            </a:p>
          </p:txBody>
        </p:sp>
      </p:grpSp>
      <p:grpSp>
        <p:nvGrpSpPr>
          <p:cNvPr id="9" name="Groupe 8"/>
          <p:cNvGrpSpPr/>
          <p:nvPr/>
        </p:nvGrpSpPr>
        <p:grpSpPr>
          <a:xfrm>
            <a:off x="6450230" y="1175654"/>
            <a:ext cx="4334282" cy="2793445"/>
            <a:chOff x="1333938" y="1075174"/>
            <a:chExt cx="4334282" cy="2793445"/>
          </a:xfrm>
        </p:grpSpPr>
        <p:sp>
          <p:nvSpPr>
            <p:cNvPr id="10" name="Rectangle à coins arrondis 9"/>
            <p:cNvSpPr/>
            <p:nvPr/>
          </p:nvSpPr>
          <p:spPr>
            <a:xfrm>
              <a:off x="1708220" y="1185704"/>
              <a:ext cx="3960000" cy="2682915"/>
            </a:xfrm>
            <a:prstGeom prst="roundRect">
              <a:avLst>
                <a:gd name="adj" fmla="val 1950"/>
              </a:avLst>
            </a:prstGeom>
            <a:solidFill>
              <a:srgbClr val="17C1DF"/>
            </a:solidFill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lIns="36000" tIns="450000" rIns="36000" bIns="36000" rtlCol="0" anchor="t"/>
            <a:lstStyle/>
            <a:p>
              <a:pPr marL="180000" indent="-180000">
                <a:spcAft>
                  <a:spcPts val="400"/>
                </a:spcAft>
                <a:buClr>
                  <a:srgbClr val="AAEDF0"/>
                </a:buClr>
                <a:buSzPct val="80000"/>
                <a:buFont typeface="Wingdings 2" panose="05020102010507070707" pitchFamily="18" charset="2"/>
                <a:buChar char="ê"/>
              </a:pPr>
              <a:r>
                <a:rPr lang="fr-FR" sz="1450" dirty="0">
                  <a:latin typeface="Delius" panose="02000603000000000000" pitchFamily="2" charset="0"/>
                  <a:hlinkClick r:id="rId13" action="ppaction://hlinksldjump"/>
                </a:rPr>
                <a:t>Duo de </a:t>
              </a:r>
              <a:r>
                <a:rPr lang="fr-FR" sz="1450" dirty="0" smtClean="0">
                  <a:latin typeface="Delius" panose="02000603000000000000" pitchFamily="2" charset="0"/>
                  <a:hlinkClick r:id="rId13" action="ppaction://hlinksldjump"/>
                </a:rPr>
                <a:t>sportifs</a:t>
              </a:r>
              <a:r>
                <a:rPr lang="fr-FR" sz="1450" dirty="0" smtClean="0">
                  <a:latin typeface="Delius" panose="02000603000000000000" pitchFamily="2" charset="0"/>
                </a:rPr>
                <a:t> (cons. fin. muette)</a:t>
              </a:r>
            </a:p>
            <a:p>
              <a:pPr marL="180000" indent="-180000">
                <a:spcAft>
                  <a:spcPts val="400"/>
                </a:spcAft>
                <a:buClr>
                  <a:srgbClr val="AAEDF0"/>
                </a:buClr>
                <a:buSzPct val="80000"/>
                <a:buFont typeface="Wingdings 2" panose="05020102010507070707" pitchFamily="18" charset="2"/>
                <a:buChar char="ê"/>
              </a:pPr>
              <a:r>
                <a:rPr lang="fr-FR" sz="1450" dirty="0">
                  <a:latin typeface="Delius" panose="02000603000000000000" pitchFamily="2" charset="0"/>
                  <a:hlinkClick r:id="rId14" action="ppaction://hlinksldjump"/>
                </a:rPr>
                <a:t>Lucie et son </a:t>
              </a:r>
              <a:r>
                <a:rPr lang="fr-FR" sz="1450" dirty="0" smtClean="0">
                  <a:latin typeface="Delius" panose="02000603000000000000" pitchFamily="2" charset="0"/>
                  <a:hlinkClick r:id="rId14" action="ppaction://hlinksldjump"/>
                </a:rPr>
                <a:t>frère</a:t>
              </a:r>
              <a:r>
                <a:rPr lang="fr-FR" sz="1450" dirty="0" smtClean="0">
                  <a:latin typeface="Delius" panose="02000603000000000000" pitchFamily="2" charset="0"/>
                </a:rPr>
                <a:t> (</a:t>
              </a:r>
              <a:r>
                <a:rPr lang="fr-FR" sz="1450" dirty="0">
                  <a:latin typeface="Delius" panose="02000603000000000000" pitchFamily="2" charset="0"/>
                </a:rPr>
                <a:t>cons. fin. </a:t>
              </a:r>
              <a:r>
                <a:rPr lang="fr-FR" sz="1450" dirty="0" smtClean="0">
                  <a:latin typeface="Delius" panose="02000603000000000000" pitchFamily="2" charset="0"/>
                </a:rPr>
                <a:t>muette)</a:t>
              </a: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1426866" y="1075174"/>
              <a:ext cx="540000" cy="54000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2" name="ZoneTexte 11"/>
            <p:cNvSpPr txBox="1"/>
            <p:nvPr/>
          </p:nvSpPr>
          <p:spPr>
            <a:xfrm rot="16200000">
              <a:off x="391882" y="2557231"/>
              <a:ext cx="2253444" cy="369332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pPr lvl="0" algn="r" defTabSz="900113"/>
              <a:r>
                <a:rPr lang="fr-FR" dirty="0" smtClean="0">
                  <a:latin typeface="Delius" panose="02000603000000000000" pitchFamily="2" charset="0"/>
                </a:rPr>
                <a:t>Orthographe lexicale</a:t>
              </a:r>
              <a:endParaRPr lang="fr-FR" dirty="0">
                <a:latin typeface="Delius" panose="02000603000000000000" pitchFamily="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97119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 smtClean="0"/>
              <a:t>Thématiques ( 1 )</a:t>
            </a:r>
            <a:endParaRPr lang="fr-FR" dirty="0"/>
          </a:p>
        </p:txBody>
      </p:sp>
      <p:grpSp>
        <p:nvGrpSpPr>
          <p:cNvPr id="8" name="Groupe 7"/>
          <p:cNvGrpSpPr/>
          <p:nvPr/>
        </p:nvGrpSpPr>
        <p:grpSpPr>
          <a:xfrm>
            <a:off x="1163122" y="1175654"/>
            <a:ext cx="4334282" cy="5150530"/>
            <a:chOff x="1333938" y="1075174"/>
            <a:chExt cx="4334282" cy="5150530"/>
          </a:xfrm>
        </p:grpSpPr>
        <p:sp>
          <p:nvSpPr>
            <p:cNvPr id="2" name="Rectangle à coins arrondis 1"/>
            <p:cNvSpPr/>
            <p:nvPr/>
          </p:nvSpPr>
          <p:spPr>
            <a:xfrm>
              <a:off x="1708220" y="1185704"/>
              <a:ext cx="3960000" cy="5040000"/>
            </a:xfrm>
            <a:prstGeom prst="roundRect">
              <a:avLst>
                <a:gd name="adj" fmla="val 1950"/>
              </a:avLst>
            </a:prstGeom>
            <a:solidFill>
              <a:srgbClr val="0D407E"/>
            </a:solidFill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lIns="36000" tIns="450000" rIns="36000" bIns="36000" rtlCol="0" anchor="t"/>
            <a:lstStyle/>
            <a:p>
              <a:pPr marL="180000" lvl="0" indent="-180000">
                <a:spcAft>
                  <a:spcPts val="400"/>
                </a:spcAft>
                <a:buClr>
                  <a:srgbClr val="AAEDF0"/>
                </a:buClr>
                <a:buSzPct val="80000"/>
                <a:buFont typeface="Wingdings 2" panose="05020102010507070707" pitchFamily="18" charset="2"/>
                <a:buChar char="ê"/>
              </a:pPr>
              <a:r>
                <a:rPr lang="fr-FR" sz="1450" dirty="0">
                  <a:latin typeface="Delius" panose="02000603000000000000" pitchFamily="2" charset="0"/>
                  <a:hlinkClick r:id="rId2" action="ppaction://hlinksldjump"/>
                </a:rPr>
                <a:t>Raconte ton weekend</a:t>
              </a:r>
              <a:endParaRPr lang="fr-FR" sz="1450" dirty="0">
                <a:latin typeface="Delius" panose="02000603000000000000" pitchFamily="2" charset="0"/>
              </a:endParaRPr>
            </a:p>
            <a:p>
              <a:pPr marL="180000" lvl="0" indent="-180000">
                <a:spcAft>
                  <a:spcPts val="400"/>
                </a:spcAft>
                <a:buClr>
                  <a:srgbClr val="AAEDF0"/>
                </a:buClr>
                <a:buSzPct val="80000"/>
                <a:buFont typeface="Wingdings 2" panose="05020102010507070707" pitchFamily="18" charset="2"/>
                <a:buChar char="ê"/>
              </a:pPr>
              <a:r>
                <a:rPr lang="fr-FR" sz="1450" dirty="0">
                  <a:latin typeface="Delius" panose="02000603000000000000" pitchFamily="2" charset="0"/>
                  <a:hlinkClick r:id="rId3" action="ppaction://hlinksldjump"/>
                </a:rPr>
                <a:t>Ton meilleur souvenir de vacances</a:t>
              </a:r>
              <a:endParaRPr lang="fr-FR" sz="1450" dirty="0">
                <a:latin typeface="Delius" panose="02000603000000000000" pitchFamily="2" charset="0"/>
              </a:endParaRPr>
            </a:p>
            <a:p>
              <a:pPr marL="180000" indent="-180000">
                <a:spcAft>
                  <a:spcPts val="400"/>
                </a:spcAft>
                <a:buClr>
                  <a:srgbClr val="AAEDF0"/>
                </a:buClr>
                <a:buSzPct val="80000"/>
                <a:buFont typeface="Wingdings 2" panose="05020102010507070707" pitchFamily="18" charset="2"/>
                <a:buChar char="ê"/>
              </a:pPr>
              <a:r>
                <a:rPr lang="fr-FR" sz="1450" dirty="0">
                  <a:latin typeface="Delius" panose="02000603000000000000" pitchFamily="2" charset="0"/>
                  <a:hlinkClick r:id="rId4" action="ppaction://hlinksldjump"/>
                </a:rPr>
                <a:t>Ce que tu fais après l’école</a:t>
              </a:r>
              <a:endParaRPr lang="fr-FR" sz="1450" dirty="0">
                <a:latin typeface="Delius" panose="02000603000000000000" pitchFamily="2" charset="0"/>
              </a:endParaRPr>
            </a:p>
            <a:p>
              <a:pPr marL="180000" lvl="0" indent="-180000">
                <a:spcAft>
                  <a:spcPts val="400"/>
                </a:spcAft>
                <a:buClr>
                  <a:srgbClr val="AAEDF0"/>
                </a:buClr>
                <a:buSzPct val="80000"/>
                <a:buFont typeface="Wingdings 2" panose="05020102010507070707" pitchFamily="18" charset="2"/>
                <a:buChar char="ê"/>
              </a:pPr>
              <a:r>
                <a:rPr lang="fr-FR" sz="1450" dirty="0">
                  <a:latin typeface="Delius" panose="02000603000000000000" pitchFamily="2" charset="0"/>
                  <a:hlinkClick r:id="rId5" action="ppaction://hlinksldjump"/>
                </a:rPr>
                <a:t>Qu’as-tu préféré l’an passé à l’école ?</a:t>
              </a:r>
              <a:endParaRPr lang="fr-FR" sz="1450" dirty="0">
                <a:latin typeface="Delius" panose="02000603000000000000" pitchFamily="2" charset="0"/>
              </a:endParaRPr>
            </a:p>
            <a:p>
              <a:pPr marL="180000" lvl="0" indent="-180000">
                <a:spcAft>
                  <a:spcPts val="400"/>
                </a:spcAft>
                <a:buClr>
                  <a:srgbClr val="AAEDF0"/>
                </a:buClr>
                <a:buSzPct val="80000"/>
                <a:buFont typeface="Wingdings 2" panose="05020102010507070707" pitchFamily="18" charset="2"/>
                <a:buChar char="ê"/>
              </a:pPr>
              <a:r>
                <a:rPr lang="fr-FR" sz="1450" dirty="0" smtClean="0">
                  <a:latin typeface="Delius" panose="02000603000000000000" pitchFamily="2" charset="0"/>
                  <a:hlinkClick r:id="rId6" action="ppaction://hlinksldjump"/>
                </a:rPr>
                <a:t>La </a:t>
              </a:r>
              <a:r>
                <a:rPr lang="fr-FR" sz="1450" dirty="0">
                  <a:latin typeface="Delius" panose="02000603000000000000" pitchFamily="2" charset="0"/>
                  <a:hlinkClick r:id="rId6" action="ppaction://hlinksldjump"/>
                </a:rPr>
                <a:t>dernière fois que tu as gagné à un jeu</a:t>
              </a:r>
              <a:endParaRPr lang="fr-FR" sz="1450" dirty="0">
                <a:latin typeface="Delius" panose="02000603000000000000" pitchFamily="2" charset="0"/>
              </a:endParaRPr>
            </a:p>
            <a:p>
              <a:pPr marL="180000" lvl="0" indent="-180000">
                <a:spcAft>
                  <a:spcPts val="400"/>
                </a:spcAft>
                <a:buClr>
                  <a:srgbClr val="AAEDF0"/>
                </a:buClr>
                <a:buSzPct val="80000"/>
                <a:buFont typeface="Wingdings 2" panose="05020102010507070707" pitchFamily="18" charset="2"/>
                <a:buChar char="ê"/>
              </a:pPr>
              <a:r>
                <a:rPr lang="fr-FR" sz="1450" dirty="0">
                  <a:latin typeface="Delius" panose="02000603000000000000" pitchFamily="2" charset="0"/>
                  <a:hlinkClick r:id="rId7" action="ppaction://hlinksldjump"/>
                </a:rPr>
                <a:t>Ta dernière victoire à la course </a:t>
              </a:r>
              <a:endParaRPr lang="fr-FR" sz="1450" dirty="0" smtClean="0">
                <a:latin typeface="Delius" panose="02000603000000000000" pitchFamily="2" charset="0"/>
              </a:endParaRPr>
            </a:p>
            <a:p>
              <a:pPr marL="180000" lvl="0" indent="-180000">
                <a:spcAft>
                  <a:spcPts val="400"/>
                </a:spcAft>
                <a:buClr>
                  <a:srgbClr val="AAEDF0"/>
                </a:buClr>
                <a:buSzPct val="80000"/>
                <a:buFont typeface="Wingdings 2" panose="05020102010507070707" pitchFamily="18" charset="2"/>
                <a:buChar char="ê"/>
              </a:pPr>
              <a:r>
                <a:rPr lang="fr-FR" sz="1450" dirty="0" smtClean="0">
                  <a:latin typeface="Delius" panose="02000603000000000000" pitchFamily="2" charset="0"/>
                  <a:hlinkClick r:id="rId8" action="ppaction://hlinksldjump"/>
                </a:rPr>
                <a:t>Ton dernier petit déjeuner</a:t>
              </a:r>
              <a:endParaRPr lang="fr-FR" sz="1450" dirty="0" smtClean="0">
                <a:latin typeface="Delius" panose="02000603000000000000" pitchFamily="2" charset="0"/>
              </a:endParaRPr>
            </a:p>
            <a:p>
              <a:pPr marL="180000" lvl="0" indent="-180000">
                <a:spcAft>
                  <a:spcPts val="400"/>
                </a:spcAft>
                <a:buClr>
                  <a:srgbClr val="AAEDF0"/>
                </a:buClr>
                <a:buSzPct val="80000"/>
                <a:buFont typeface="Wingdings 2" panose="05020102010507070707" pitchFamily="18" charset="2"/>
                <a:buChar char="ê"/>
              </a:pPr>
              <a:r>
                <a:rPr lang="fr-FR" sz="1450" dirty="0">
                  <a:latin typeface="Delius" panose="02000603000000000000" pitchFamily="2" charset="0"/>
                  <a:hlinkClick r:id="rId9" action="ppaction://hlinksldjump"/>
                </a:rPr>
                <a:t>Le moment où tu as le plus ri</a:t>
              </a:r>
              <a:endParaRPr lang="fr-FR" sz="1450" dirty="0">
                <a:latin typeface="Delius" panose="02000603000000000000" pitchFamily="2" charset="0"/>
              </a:endParaRPr>
            </a:p>
            <a:p>
              <a:pPr marL="180000" lvl="0" indent="-180000">
                <a:spcAft>
                  <a:spcPts val="400"/>
                </a:spcAft>
                <a:buClr>
                  <a:srgbClr val="AAEDF0"/>
                </a:buClr>
                <a:buSzPct val="80000"/>
                <a:buFont typeface="Wingdings 2" panose="05020102010507070707" pitchFamily="18" charset="2"/>
                <a:buChar char="ê"/>
              </a:pPr>
              <a:r>
                <a:rPr lang="fr-FR" sz="1450" dirty="0">
                  <a:latin typeface="Delius" panose="02000603000000000000" pitchFamily="2" charset="0"/>
                  <a:hlinkClick r:id="rId10" action="ppaction://hlinksldjump"/>
                </a:rPr>
                <a:t>Le moment où tu as été le plus heureux</a:t>
              </a:r>
              <a:endParaRPr lang="fr-FR" sz="1450" dirty="0">
                <a:latin typeface="Delius" panose="02000603000000000000" pitchFamily="2" charset="0"/>
              </a:endParaRPr>
            </a:p>
            <a:p>
              <a:pPr marL="180000" lvl="0" indent="-180000">
                <a:spcAft>
                  <a:spcPts val="400"/>
                </a:spcAft>
                <a:buClr>
                  <a:srgbClr val="AAEDF0"/>
                </a:buClr>
                <a:buSzPct val="80000"/>
                <a:buFont typeface="Wingdings 2" panose="05020102010507070707" pitchFamily="18" charset="2"/>
                <a:buChar char="ê"/>
              </a:pPr>
              <a:r>
                <a:rPr lang="fr-FR" sz="1450" dirty="0">
                  <a:latin typeface="Delius" panose="02000603000000000000" pitchFamily="2" charset="0"/>
                  <a:hlinkClick r:id="rId11" action="ppaction://hlinksldjump"/>
                </a:rPr>
                <a:t>Ce que t’a dit maman ou papa ce matin</a:t>
              </a:r>
              <a:endParaRPr lang="fr-FR" sz="1450" dirty="0">
                <a:latin typeface="Delius" panose="02000603000000000000" pitchFamily="2" charset="0"/>
              </a:endParaRPr>
            </a:p>
            <a:p>
              <a:pPr marL="180000" lvl="0" indent="-180000">
                <a:spcAft>
                  <a:spcPts val="400"/>
                </a:spcAft>
                <a:buClr>
                  <a:srgbClr val="AAEDF0"/>
                </a:buClr>
                <a:buSzPct val="80000"/>
                <a:buFont typeface="Wingdings 2" panose="05020102010507070707" pitchFamily="18" charset="2"/>
                <a:buChar char="ê"/>
              </a:pPr>
              <a:r>
                <a:rPr lang="fr-FR" sz="1450" dirty="0">
                  <a:latin typeface="Delius" panose="02000603000000000000" pitchFamily="2" charset="0"/>
                  <a:hlinkClick r:id="rId12" action="ppaction://hlinksldjump"/>
                </a:rPr>
                <a:t>Un moment où tu as été triste</a:t>
              </a:r>
              <a:endParaRPr lang="fr-FR" sz="1450" dirty="0">
                <a:latin typeface="Delius" panose="02000603000000000000" pitchFamily="2" charset="0"/>
              </a:endParaRPr>
            </a:p>
            <a:p>
              <a:pPr marL="180000" indent="-180000">
                <a:spcAft>
                  <a:spcPts val="400"/>
                </a:spcAft>
                <a:buClr>
                  <a:srgbClr val="AAEDF0"/>
                </a:buClr>
                <a:buSzPct val="80000"/>
                <a:buFont typeface="Wingdings 2" panose="05020102010507070707" pitchFamily="18" charset="2"/>
                <a:buChar char="ê"/>
              </a:pPr>
              <a:r>
                <a:rPr lang="fr-FR" sz="1450" dirty="0">
                  <a:latin typeface="Delius" panose="02000603000000000000" pitchFamily="2" charset="0"/>
                  <a:hlinkClick r:id="rId13" action="ppaction://hlinksldjump"/>
                </a:rPr>
                <a:t>Faire un gâteau</a:t>
              </a:r>
              <a:endParaRPr lang="fr-FR" sz="1450" dirty="0" smtClean="0">
                <a:latin typeface="Delius" panose="02000603000000000000" pitchFamily="2" charset="0"/>
              </a:endParaRPr>
            </a:p>
            <a:p>
              <a:pPr marL="180000" lvl="0" indent="-180000">
                <a:spcAft>
                  <a:spcPts val="400"/>
                </a:spcAft>
                <a:buClr>
                  <a:srgbClr val="AAEDF0"/>
                </a:buClr>
                <a:buSzPct val="80000"/>
                <a:buFont typeface="Wingdings 2" panose="05020102010507070707" pitchFamily="18" charset="2"/>
                <a:buChar char="ê"/>
              </a:pPr>
              <a:endParaRPr lang="fr-FR" sz="1450" dirty="0">
                <a:latin typeface="Delius" panose="02000603000000000000" pitchFamily="2" charset="0"/>
              </a:endParaRPr>
            </a:p>
          </p:txBody>
        </p:sp>
        <p:sp>
          <p:nvSpPr>
            <p:cNvPr id="4" name="Rectangle 3"/>
            <p:cNvSpPr/>
            <p:nvPr/>
          </p:nvSpPr>
          <p:spPr>
            <a:xfrm>
              <a:off x="1426866" y="1075174"/>
              <a:ext cx="540000" cy="54000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" name="ZoneTexte 4"/>
            <p:cNvSpPr txBox="1"/>
            <p:nvPr/>
          </p:nvSpPr>
          <p:spPr>
            <a:xfrm rot="16200000">
              <a:off x="-786661" y="3735773"/>
              <a:ext cx="461053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defTabSz="900113"/>
              <a:r>
                <a:rPr lang="fr-FR" dirty="0">
                  <a:latin typeface="Delius" panose="02000603000000000000" pitchFamily="2" charset="0"/>
                </a:rPr>
                <a:t>Raconter un évènement </a:t>
              </a:r>
              <a:r>
                <a:rPr lang="fr-FR" dirty="0" smtClean="0">
                  <a:latin typeface="Delius" panose="02000603000000000000" pitchFamily="2" charset="0"/>
                </a:rPr>
                <a:t>réel</a:t>
              </a:r>
              <a:endParaRPr lang="fr-FR" dirty="0">
                <a:latin typeface="Delius" panose="02000603000000000000" pitchFamily="2" charset="0"/>
              </a:endParaRPr>
            </a:p>
          </p:txBody>
        </p:sp>
      </p:grpSp>
      <p:grpSp>
        <p:nvGrpSpPr>
          <p:cNvPr id="9" name="Groupe 8"/>
          <p:cNvGrpSpPr/>
          <p:nvPr/>
        </p:nvGrpSpPr>
        <p:grpSpPr>
          <a:xfrm>
            <a:off x="6450230" y="1175654"/>
            <a:ext cx="4334282" cy="5150530"/>
            <a:chOff x="1333938" y="1075174"/>
            <a:chExt cx="4334282" cy="5150530"/>
          </a:xfrm>
        </p:grpSpPr>
        <p:sp>
          <p:nvSpPr>
            <p:cNvPr id="10" name="Rectangle à coins arrondis 9"/>
            <p:cNvSpPr/>
            <p:nvPr/>
          </p:nvSpPr>
          <p:spPr>
            <a:xfrm>
              <a:off x="1708220" y="1185704"/>
              <a:ext cx="3960000" cy="5040000"/>
            </a:xfrm>
            <a:prstGeom prst="roundRect">
              <a:avLst>
                <a:gd name="adj" fmla="val 1950"/>
              </a:avLst>
            </a:prstGeom>
            <a:solidFill>
              <a:srgbClr val="17C1DF"/>
            </a:solidFill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lIns="36000" tIns="450000" rIns="36000" bIns="36000" rtlCol="0" anchor="t"/>
            <a:lstStyle/>
            <a:p>
              <a:pPr marL="180000" lvl="0" indent="-180000">
                <a:spcAft>
                  <a:spcPts val="400"/>
                </a:spcAft>
                <a:buClr>
                  <a:srgbClr val="AAEDF0"/>
                </a:buClr>
                <a:buSzPct val="80000"/>
                <a:buFont typeface="Wingdings 2" panose="05020102010507070707" pitchFamily="18" charset="2"/>
                <a:buChar char="ê"/>
              </a:pPr>
              <a:r>
                <a:rPr lang="fr-FR" sz="1450" dirty="0">
                  <a:latin typeface="Delius" panose="02000603000000000000" pitchFamily="2" charset="0"/>
                  <a:hlinkClick r:id="rId14" action="ppaction://hlinksldjump"/>
                </a:rPr>
                <a:t>Invente une histoire</a:t>
              </a:r>
              <a:endParaRPr lang="fr-FR" sz="1450" dirty="0">
                <a:latin typeface="Delius" panose="02000603000000000000" pitchFamily="2" charset="0"/>
              </a:endParaRPr>
            </a:p>
            <a:p>
              <a:pPr marL="180000" lvl="0" indent="-180000">
                <a:spcAft>
                  <a:spcPts val="400"/>
                </a:spcAft>
                <a:buClr>
                  <a:srgbClr val="AAEDF0"/>
                </a:buClr>
                <a:buSzPct val="80000"/>
                <a:buFont typeface="Wingdings 2" panose="05020102010507070707" pitchFamily="18" charset="2"/>
                <a:buChar char="ê"/>
              </a:pPr>
              <a:r>
                <a:rPr lang="fr-FR" sz="1450" dirty="0">
                  <a:latin typeface="Delius" panose="02000603000000000000" pitchFamily="2" charset="0"/>
                  <a:hlinkClick r:id="rId15" action="ppaction://hlinksldjump"/>
                </a:rPr>
                <a:t>Dialogue entre un crocodile et un pélican</a:t>
              </a:r>
              <a:endParaRPr lang="fr-FR" sz="1450" dirty="0">
                <a:latin typeface="Delius" panose="02000603000000000000" pitchFamily="2" charset="0"/>
              </a:endParaRPr>
            </a:p>
            <a:p>
              <a:pPr marL="180000" lvl="0" indent="-180000">
                <a:spcAft>
                  <a:spcPts val="400"/>
                </a:spcAft>
                <a:buClr>
                  <a:srgbClr val="AAEDF0"/>
                </a:buClr>
                <a:buSzPct val="80000"/>
                <a:buFont typeface="Wingdings 2" panose="05020102010507070707" pitchFamily="18" charset="2"/>
                <a:buChar char="ê"/>
              </a:pPr>
              <a:r>
                <a:rPr lang="fr-FR" sz="1450" dirty="0" smtClean="0">
                  <a:latin typeface="Delius" panose="02000603000000000000" pitchFamily="2" charset="0"/>
                  <a:hlinkClick r:id="rId16" action="ppaction://hlinksldjump"/>
                </a:rPr>
                <a:t>Un </a:t>
              </a:r>
              <a:r>
                <a:rPr lang="fr-FR" sz="1450" dirty="0">
                  <a:latin typeface="Delius" panose="02000603000000000000" pitchFamily="2" charset="0"/>
                  <a:hlinkClick r:id="rId16" action="ppaction://hlinksldjump"/>
                </a:rPr>
                <a:t>chien entre dans la </a:t>
              </a:r>
              <a:r>
                <a:rPr lang="fr-FR" sz="1450" dirty="0" smtClean="0">
                  <a:latin typeface="Delius" panose="02000603000000000000" pitchFamily="2" charset="0"/>
                  <a:hlinkClick r:id="rId16" action="ppaction://hlinksldjump"/>
                </a:rPr>
                <a:t>classe</a:t>
              </a:r>
              <a:endParaRPr lang="fr-FR" sz="1450" dirty="0" smtClean="0">
                <a:latin typeface="Delius" panose="02000603000000000000" pitchFamily="2" charset="0"/>
              </a:endParaRPr>
            </a:p>
            <a:p>
              <a:pPr marL="180000" indent="-180000">
                <a:spcAft>
                  <a:spcPts val="400"/>
                </a:spcAft>
                <a:buClr>
                  <a:srgbClr val="AAEDF0"/>
                </a:buClr>
                <a:buSzPct val="80000"/>
                <a:buFont typeface="Wingdings 2" panose="05020102010507070707" pitchFamily="18" charset="2"/>
                <a:buChar char="ê"/>
              </a:pPr>
              <a:r>
                <a:rPr lang="fr-FR" sz="1450" dirty="0">
                  <a:latin typeface="Delius" panose="02000603000000000000" pitchFamily="2" charset="0"/>
                  <a:hlinkClick r:id="rId17" action="ppaction://hlinksldjump"/>
                </a:rPr>
                <a:t>Concours de sauts </a:t>
              </a:r>
              <a:endParaRPr lang="fr-FR" sz="1450" dirty="0">
                <a:latin typeface="Delius" panose="02000603000000000000" pitchFamily="2" charset="0"/>
              </a:endParaRPr>
            </a:p>
            <a:p>
              <a:pPr marL="180000" lvl="0" indent="-180000">
                <a:spcAft>
                  <a:spcPts val="400"/>
                </a:spcAft>
                <a:buClr>
                  <a:srgbClr val="AAEDF0"/>
                </a:buClr>
                <a:buSzPct val="80000"/>
                <a:buFont typeface="Wingdings 2" panose="05020102010507070707" pitchFamily="18" charset="2"/>
                <a:buChar char="ê"/>
              </a:pPr>
              <a:r>
                <a:rPr lang="fr-FR" sz="1450" dirty="0" smtClean="0">
                  <a:latin typeface="Delius" panose="02000603000000000000" pitchFamily="2" charset="0"/>
                  <a:hlinkClick r:id="rId18" action="ppaction://hlinksldjump"/>
                </a:rPr>
                <a:t>Un </a:t>
              </a:r>
              <a:r>
                <a:rPr lang="fr-FR" sz="1450" dirty="0">
                  <a:latin typeface="Delius" panose="02000603000000000000" pitchFamily="2" charset="0"/>
                  <a:hlinkClick r:id="rId18" action="ppaction://hlinksldjump"/>
                </a:rPr>
                <a:t>geai survole un champ </a:t>
              </a:r>
              <a:endParaRPr lang="fr-FR" sz="1450" dirty="0" smtClean="0">
                <a:latin typeface="Delius" panose="02000603000000000000" pitchFamily="2" charset="0"/>
              </a:endParaRPr>
            </a:p>
            <a:p>
              <a:pPr marL="180000" indent="-180000">
                <a:spcAft>
                  <a:spcPts val="400"/>
                </a:spcAft>
                <a:buClr>
                  <a:srgbClr val="AAEDF0"/>
                </a:buClr>
                <a:buSzPct val="80000"/>
                <a:buFont typeface="Wingdings 2" panose="05020102010507070707" pitchFamily="18" charset="2"/>
                <a:buChar char="ê"/>
              </a:pPr>
              <a:r>
                <a:rPr lang="fr-FR" sz="1450" dirty="0">
                  <a:latin typeface="Delius" panose="02000603000000000000" pitchFamily="2" charset="0"/>
                  <a:hlinkClick r:id="rId19" action="ppaction://hlinksldjump"/>
                </a:rPr>
                <a:t>Un gorille et des bananes</a:t>
              </a:r>
              <a:endParaRPr lang="fr-FR" sz="1450" dirty="0">
                <a:latin typeface="Delius" panose="02000603000000000000" pitchFamily="2" charset="0"/>
              </a:endParaRPr>
            </a:p>
            <a:p>
              <a:pPr marL="180000" lvl="0" indent="-180000">
                <a:spcAft>
                  <a:spcPts val="400"/>
                </a:spcAft>
                <a:buClr>
                  <a:srgbClr val="AAEDF0"/>
                </a:buClr>
                <a:buSzPct val="80000"/>
                <a:buFont typeface="Wingdings 2" panose="05020102010507070707" pitchFamily="18" charset="2"/>
                <a:buChar char="ê"/>
              </a:pPr>
              <a:r>
                <a:rPr lang="fr-FR" sz="1450" dirty="0">
                  <a:latin typeface="Delius" panose="02000603000000000000" pitchFamily="2" charset="0"/>
                  <a:hlinkClick r:id="rId20" action="ppaction://hlinksldjump"/>
                </a:rPr>
                <a:t>Une fille et des jonquilles </a:t>
              </a:r>
              <a:endParaRPr lang="fr-FR" sz="1450" dirty="0" smtClean="0">
                <a:latin typeface="Delius" panose="02000603000000000000" pitchFamily="2" charset="0"/>
              </a:endParaRPr>
            </a:p>
            <a:p>
              <a:pPr marL="180000" lvl="0" indent="-180000">
                <a:spcAft>
                  <a:spcPts val="400"/>
                </a:spcAft>
                <a:buClr>
                  <a:srgbClr val="AAEDF0"/>
                </a:buClr>
                <a:buSzPct val="80000"/>
                <a:buFont typeface="Wingdings 2" panose="05020102010507070707" pitchFamily="18" charset="2"/>
                <a:buChar char="ê"/>
              </a:pPr>
              <a:r>
                <a:rPr lang="fr-FR" sz="1450" dirty="0" smtClean="0">
                  <a:latin typeface="Delius" panose="02000603000000000000" pitchFamily="2" charset="0"/>
                  <a:hlinkClick r:id="rId21" action="ppaction://hlinksldjump"/>
                </a:rPr>
                <a:t>Le </a:t>
              </a:r>
              <a:r>
                <a:rPr lang="fr-FR" sz="1450" dirty="0">
                  <a:latin typeface="Delius" panose="02000603000000000000" pitchFamily="2" charset="0"/>
                  <a:hlinkClick r:id="rId21" action="ppaction://hlinksldjump"/>
                </a:rPr>
                <a:t>vélo a crevé </a:t>
              </a:r>
              <a:endParaRPr lang="fr-FR" sz="1450" dirty="0" smtClean="0">
                <a:latin typeface="Delius" panose="02000603000000000000" pitchFamily="2" charset="0"/>
              </a:endParaRPr>
            </a:p>
            <a:p>
              <a:pPr marL="180000" lvl="0" indent="-180000">
                <a:spcAft>
                  <a:spcPts val="400"/>
                </a:spcAft>
                <a:buClr>
                  <a:srgbClr val="AAEDF0"/>
                </a:buClr>
                <a:buSzPct val="80000"/>
                <a:buFont typeface="Wingdings 2" panose="05020102010507070707" pitchFamily="18" charset="2"/>
                <a:buChar char="ê"/>
              </a:pPr>
              <a:r>
                <a:rPr lang="fr-FR" sz="1450" dirty="0" smtClean="0">
                  <a:latin typeface="Delius" panose="02000603000000000000" pitchFamily="2" charset="0"/>
                  <a:hlinkClick r:id="rId22" action="ppaction://hlinksldjump"/>
                </a:rPr>
                <a:t>Travailler </a:t>
              </a:r>
              <a:r>
                <a:rPr lang="fr-FR" sz="1450" dirty="0">
                  <a:latin typeface="Delius" panose="02000603000000000000" pitchFamily="2" charset="0"/>
                  <a:hlinkClick r:id="rId22" action="ppaction://hlinksldjump"/>
                </a:rPr>
                <a:t>en groupe</a:t>
              </a:r>
              <a:endParaRPr lang="fr-FR" sz="1450" dirty="0">
                <a:latin typeface="Delius" panose="02000603000000000000" pitchFamily="2" charset="0"/>
              </a:endParaRPr>
            </a:p>
            <a:p>
              <a:pPr marL="180000" indent="-180000">
                <a:spcAft>
                  <a:spcPts val="400"/>
                </a:spcAft>
                <a:buClr>
                  <a:srgbClr val="AAEDF0"/>
                </a:buClr>
                <a:buSzPct val="80000"/>
                <a:buFont typeface="Wingdings 2" panose="05020102010507070707" pitchFamily="18" charset="2"/>
                <a:buChar char="ê"/>
              </a:pPr>
              <a:r>
                <a:rPr lang="fr-FR" sz="1450" dirty="0" smtClean="0">
                  <a:latin typeface="Delius" panose="02000603000000000000" pitchFamily="2" charset="0"/>
                  <a:hlinkClick r:id="rId23" action="ppaction://hlinksldjump"/>
                </a:rPr>
                <a:t>La </a:t>
              </a:r>
              <a:r>
                <a:rPr lang="fr-FR" sz="1450" dirty="0">
                  <a:latin typeface="Delius" panose="02000603000000000000" pitchFamily="2" charset="0"/>
                  <a:hlinkClick r:id="rId23" action="ppaction://hlinksldjump"/>
                </a:rPr>
                <a:t>chasse du chat</a:t>
              </a:r>
              <a:endParaRPr lang="fr-FR" sz="1450" dirty="0">
                <a:latin typeface="Delius" panose="02000603000000000000" pitchFamily="2" charset="0"/>
              </a:endParaRPr>
            </a:p>
            <a:p>
              <a:pPr marL="180000" indent="-180000">
                <a:spcAft>
                  <a:spcPts val="400"/>
                </a:spcAft>
                <a:buClr>
                  <a:srgbClr val="AAEDF0"/>
                </a:buClr>
                <a:buSzPct val="80000"/>
                <a:buFont typeface="Wingdings 2" panose="05020102010507070707" pitchFamily="18" charset="2"/>
                <a:buChar char="ê"/>
              </a:pPr>
              <a:r>
                <a:rPr lang="fr-FR" sz="1450" dirty="0" smtClean="0">
                  <a:latin typeface="Delius" panose="02000603000000000000" pitchFamily="2" charset="0"/>
                  <a:hlinkClick r:id="rId24" action="ppaction://hlinksldjump"/>
                </a:rPr>
                <a:t>Une </a:t>
              </a:r>
              <a:r>
                <a:rPr lang="fr-FR" sz="1450" dirty="0">
                  <a:latin typeface="Delius" panose="02000603000000000000" pitchFamily="2" charset="0"/>
                  <a:hlinkClick r:id="rId24" action="ppaction://hlinksldjump"/>
                </a:rPr>
                <a:t>petite sœur </a:t>
              </a:r>
              <a:r>
                <a:rPr lang="fr-FR" sz="1450" dirty="0" smtClean="0">
                  <a:latin typeface="Delius" panose="02000603000000000000" pitchFamily="2" charset="0"/>
                  <a:hlinkClick r:id="rId24" action="ppaction://hlinksldjump"/>
                </a:rPr>
                <a:t>capricieuse</a:t>
              </a:r>
              <a:endParaRPr lang="fr-FR" sz="1450" dirty="0" smtClean="0">
                <a:latin typeface="Delius" panose="02000603000000000000" pitchFamily="2" charset="0"/>
              </a:endParaRPr>
            </a:p>
            <a:p>
              <a:pPr marL="180000" indent="-180000">
                <a:spcAft>
                  <a:spcPts val="400"/>
                </a:spcAft>
                <a:buClr>
                  <a:srgbClr val="AAEDF0"/>
                </a:buClr>
                <a:buSzPct val="80000"/>
                <a:buFont typeface="Wingdings 2" panose="05020102010507070707" pitchFamily="18" charset="2"/>
                <a:buChar char="ê"/>
              </a:pPr>
              <a:r>
                <a:rPr lang="fr-FR" sz="1450" dirty="0">
                  <a:latin typeface="Delius" panose="02000603000000000000" pitchFamily="2" charset="0"/>
                  <a:hlinkClick r:id="rId25" action="ppaction://hlinksldjump"/>
                </a:rPr>
                <a:t>Un robot venu du futur</a:t>
              </a:r>
              <a:endParaRPr lang="fr-FR" sz="1450" dirty="0">
                <a:latin typeface="Delius" panose="02000603000000000000" pitchFamily="2" charset="0"/>
              </a:endParaRPr>
            </a:p>
            <a:p>
              <a:pPr marL="180000" lvl="0" indent="-180000">
                <a:spcAft>
                  <a:spcPts val="400"/>
                </a:spcAft>
                <a:buClr>
                  <a:srgbClr val="AAEDF0"/>
                </a:buClr>
                <a:buSzPct val="80000"/>
                <a:buFont typeface="Wingdings 2" panose="05020102010507070707" pitchFamily="18" charset="2"/>
                <a:buChar char="ê"/>
              </a:pPr>
              <a:r>
                <a:rPr lang="fr-FR" sz="1450" dirty="0">
                  <a:latin typeface="Delius" panose="02000603000000000000" pitchFamily="2" charset="0"/>
                  <a:hlinkClick r:id="rId26" action="ppaction://hlinksldjump"/>
                </a:rPr>
                <a:t>Un long voyage </a:t>
              </a:r>
              <a:endParaRPr lang="fr-FR" sz="1450" dirty="0" smtClean="0">
                <a:latin typeface="Delius" panose="02000603000000000000" pitchFamily="2" charset="0"/>
              </a:endParaRPr>
            </a:p>
            <a:p>
              <a:pPr marL="180000" lvl="0" indent="-180000">
                <a:spcAft>
                  <a:spcPts val="400"/>
                </a:spcAft>
                <a:buClr>
                  <a:srgbClr val="AAEDF0"/>
                </a:buClr>
                <a:buSzPct val="80000"/>
                <a:buFont typeface="Wingdings 2" panose="05020102010507070707" pitchFamily="18" charset="2"/>
                <a:buChar char="ê"/>
              </a:pPr>
              <a:r>
                <a:rPr lang="fr-FR" sz="1450" dirty="0">
                  <a:latin typeface="Delius" panose="02000603000000000000" pitchFamily="2" charset="0"/>
                  <a:hlinkClick r:id="rId27" action="ppaction://hlinksldjump"/>
                </a:rPr>
                <a:t>Trois vœux </a:t>
              </a: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1426866" y="1075174"/>
              <a:ext cx="540000" cy="54000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2" name="ZoneTexte 11"/>
            <p:cNvSpPr txBox="1"/>
            <p:nvPr/>
          </p:nvSpPr>
          <p:spPr>
            <a:xfrm rot="16200000">
              <a:off x="-786661" y="3735773"/>
              <a:ext cx="461053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defTabSz="900113"/>
              <a:r>
                <a:rPr lang="fr-FR" dirty="0">
                  <a:latin typeface="Delius" panose="02000603000000000000" pitchFamily="2" charset="0"/>
                </a:rPr>
                <a:t>Inventer une histoire ou une suite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59512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ème Office">
  <a:themeElements>
    <a:clrScheme name="Bleu-jogging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FFFFFF"/>
      </a:hlink>
      <a:folHlink>
        <a:srgbClr val="F2F2F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17C1DF"/>
        </a:solidFill>
        <a:ln>
          <a:noFill/>
        </a:ln>
      </a:spPr>
      <a:bodyPr lIns="0" tIns="0" rIns="0" bIns="0" rtlCol="0" anchor="ctr"/>
      <a:lstStyle>
        <a:defPPr algn="ctr">
          <a:lnSpc>
            <a:spcPct val="120000"/>
          </a:lnSpc>
          <a:defRPr sz="2800" dirty="0" smtClean="0">
            <a:latin typeface="Pere Castor" panose="00000400000000000000" pitchFamily="2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1439</TotalTime>
  <Words>4350</Words>
  <Application>Microsoft Office PowerPoint</Application>
  <PresentationFormat>Grand écran</PresentationFormat>
  <Paragraphs>789</Paragraphs>
  <Slides>77</Slides>
  <Notes>60</Notes>
  <HiddenSlides>0</HiddenSlides>
  <MMClips>0</MMClips>
  <ScaleCrop>false</ScaleCrop>
  <HeadingPairs>
    <vt:vector size="6" baseType="variant">
      <vt:variant>
        <vt:lpstr>Polices utilisées</vt:lpstr>
      </vt:variant>
      <vt:variant>
        <vt:i4>9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77</vt:i4>
      </vt:variant>
    </vt:vector>
  </HeadingPairs>
  <TitlesOfParts>
    <vt:vector size="87" baseType="lpstr">
      <vt:lpstr>Arial</vt:lpstr>
      <vt:lpstr>Calibri</vt:lpstr>
      <vt:lpstr>cinnamon cake</vt:lpstr>
      <vt:lpstr>Delius</vt:lpstr>
      <vt:lpstr>Overlock</vt:lpstr>
      <vt:lpstr>Pere Castor</vt:lpstr>
      <vt:lpstr>Quicksand</vt:lpstr>
      <vt:lpstr>Wingdings 2</vt:lpstr>
      <vt:lpstr>Wingdings 3</vt:lpstr>
      <vt:lpstr>Thème Office</vt:lpstr>
      <vt:lpstr>Jogging d’écriture</vt:lpstr>
      <vt:lpstr>Par numéro</vt:lpstr>
      <vt:lpstr>Par domaines</vt:lpstr>
      <vt:lpstr>Construction de la phrase</vt:lpstr>
      <vt:lpstr>Grammaire du verbe ( 1 )</vt:lpstr>
      <vt:lpstr>Grammaire du verbe ( 2 )</vt:lpstr>
      <vt:lpstr>Le groupe nominal et ses accords</vt:lpstr>
      <vt:lpstr>Orthographe</vt:lpstr>
      <vt:lpstr>Thématiques ( 1 )</vt:lpstr>
      <vt:lpstr>Thématiques ( 2 )</vt:lpstr>
      <vt:lpstr>Jogging d’écriture</vt:lpstr>
      <vt:lpstr>Jogging d’écriture</vt:lpstr>
      <vt:lpstr>Jogging d’écriture</vt:lpstr>
      <vt:lpstr>Jogging d’écriture</vt:lpstr>
      <vt:lpstr>Jogging d’écriture</vt:lpstr>
      <vt:lpstr>Jogging d’écriture</vt:lpstr>
      <vt:lpstr>Jogging d’écriture</vt:lpstr>
      <vt:lpstr>Jogging d’écriture</vt:lpstr>
      <vt:lpstr>Jogging d’écriture</vt:lpstr>
      <vt:lpstr>Jogging d’écriture</vt:lpstr>
      <vt:lpstr>Jogging d’écriture</vt:lpstr>
      <vt:lpstr>Jogging d’écriture</vt:lpstr>
      <vt:lpstr>Jogging d’écriture</vt:lpstr>
      <vt:lpstr>Jogging d’écriture</vt:lpstr>
      <vt:lpstr>Jogging d’écriture</vt:lpstr>
      <vt:lpstr>Jogging d’écriture</vt:lpstr>
      <vt:lpstr>Jogging d’écriture</vt:lpstr>
      <vt:lpstr>Jogging d’écriture</vt:lpstr>
      <vt:lpstr>Jogging d’écriture</vt:lpstr>
      <vt:lpstr>Jogging d’écriture</vt:lpstr>
      <vt:lpstr>Jogging d’écriture</vt:lpstr>
      <vt:lpstr>Jogging d’écriture</vt:lpstr>
      <vt:lpstr>Jogging d’écriture</vt:lpstr>
      <vt:lpstr>Jogging d’écriture</vt:lpstr>
      <vt:lpstr>Jogging d’écriture</vt:lpstr>
      <vt:lpstr>Jogging d’écriture</vt:lpstr>
      <vt:lpstr>Jogging d’écriture</vt:lpstr>
      <vt:lpstr>Jogging d’écriture</vt:lpstr>
      <vt:lpstr>Jogging d’écriture</vt:lpstr>
      <vt:lpstr>Jogging d’écriture</vt:lpstr>
      <vt:lpstr>Jogging d’écriture</vt:lpstr>
      <vt:lpstr>Jogging d’écriture</vt:lpstr>
      <vt:lpstr>Jogging d’écriture</vt:lpstr>
      <vt:lpstr>Jogging d’écriture</vt:lpstr>
      <vt:lpstr>Jogging d’écriture</vt:lpstr>
      <vt:lpstr>Jogging d’écriture</vt:lpstr>
      <vt:lpstr>Jogging d’écriture</vt:lpstr>
      <vt:lpstr>Jogging d’écriture</vt:lpstr>
      <vt:lpstr>Jogging d’écriture</vt:lpstr>
      <vt:lpstr>Jogging d’écriture</vt:lpstr>
      <vt:lpstr>Jogging d’écriture</vt:lpstr>
      <vt:lpstr>Jogging d’écriture</vt:lpstr>
      <vt:lpstr>Jogging d’écriture</vt:lpstr>
      <vt:lpstr>Jogging d’écriture</vt:lpstr>
      <vt:lpstr>Jogging d’écriture</vt:lpstr>
      <vt:lpstr>Jogging d’écriture</vt:lpstr>
      <vt:lpstr>Jogging d’écriture</vt:lpstr>
      <vt:lpstr>Jogging d’écriture</vt:lpstr>
      <vt:lpstr>Jogging d’écriture</vt:lpstr>
      <vt:lpstr>Jogging d’écriture</vt:lpstr>
      <vt:lpstr>Jogging d’écriture</vt:lpstr>
      <vt:lpstr>Jogging d’écriture</vt:lpstr>
      <vt:lpstr>Jogging d’écriture</vt:lpstr>
      <vt:lpstr>Jogging d’écriture</vt:lpstr>
      <vt:lpstr>Jogging d’écriture</vt:lpstr>
      <vt:lpstr>Jogging d’écriture</vt:lpstr>
      <vt:lpstr>Jogging d’écriture</vt:lpstr>
      <vt:lpstr>Jogging d’écriture</vt:lpstr>
      <vt:lpstr>Jogging d’écriture</vt:lpstr>
      <vt:lpstr>Jogging d’écriture</vt:lpstr>
      <vt:lpstr>Jogging d’écriture</vt:lpstr>
      <vt:lpstr>Jogging d’écriture</vt:lpstr>
      <vt:lpstr>Jogging d’écriture</vt:lpstr>
      <vt:lpstr>Jogging d’écriture</vt:lpstr>
      <vt:lpstr>Jogging d’écriture</vt:lpstr>
      <vt:lpstr>Jogging d’écriture</vt:lpstr>
      <vt:lpstr>Jogging d’écriture</vt:lpstr>
    </vt:vector>
  </TitlesOfParts>
  <Manager>Ayleen</Manager>
  <Company>La Tanière de Kyban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Jogging d’écriture</dc:title>
  <dc:subject>Consignes de Jogging d'écriture</dc:subject>
  <dc:creator>Ayleen (Tanière de Kyban)</dc:creator>
  <cp:keywords>jogging d'écriture, production d'écrit, consignes, sujets, thèmes, à projeter</cp:keywords>
  <dc:description>http://taniere-de-kyban.fr</dc:description>
  <cp:lastModifiedBy>Charlène Schneider</cp:lastModifiedBy>
  <cp:revision>228</cp:revision>
  <dcterms:created xsi:type="dcterms:W3CDTF">2017-07-23T00:12:39Z</dcterms:created>
  <dcterms:modified xsi:type="dcterms:W3CDTF">2017-08-08T11:25:16Z</dcterms:modified>
</cp:coreProperties>
</file>